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1" r:id="rId1"/>
  </p:sldMasterIdLst>
  <p:notesMasterIdLst>
    <p:notesMasterId r:id="rId11"/>
  </p:notesMasterIdLst>
  <p:sldIdLst>
    <p:sldId id="257" r:id="rId2"/>
    <p:sldId id="258" r:id="rId3"/>
    <p:sldId id="259" r:id="rId4"/>
    <p:sldId id="260" r:id="rId5"/>
    <p:sldId id="261" r:id="rId6"/>
    <p:sldId id="262" r:id="rId7"/>
    <p:sldId id="286" r:id="rId8"/>
    <p:sldId id="294" r:id="rId9"/>
    <p:sldId id="292" r:id="rId10"/>
  </p:sldIdLst>
  <p:sldSz cx="9144000" cy="6858000" type="screen4x3"/>
  <p:notesSz cx="70104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209" autoAdjust="0"/>
    <p:restoredTop sz="87097" autoAdjust="0"/>
  </p:normalViewPr>
  <p:slideViewPr>
    <p:cSldViewPr>
      <p:cViewPr varScale="1">
        <p:scale>
          <a:sx n="63" d="100"/>
          <a:sy n="63" d="100"/>
        </p:scale>
        <p:origin x="-1764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jafulkerson\Downloads\c5c84684e614ccc8.csv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chart>
    <c:title>
      <c:tx>
        <c:rich>
          <a:bodyPr/>
          <a:lstStyle/>
          <a:p>
            <a:pPr>
              <a:defRPr/>
            </a:pPr>
            <a:r>
              <a:rPr lang="en-US"/>
              <a:t>Value of $1 invested in IBM</a:t>
            </a:r>
          </a:p>
        </c:rich>
      </c:tx>
      <c:layout/>
    </c:title>
    <c:plotArea>
      <c:layout/>
      <c:areaChart>
        <c:grouping val="standard"/>
        <c:ser>
          <c:idx val="0"/>
          <c:order val="0"/>
          <c:tx>
            <c:strRef>
              <c:f>'c5c84684e614ccc8'!$F$1</c:f>
              <c:strCache>
                <c:ptCount val="1"/>
                <c:pt idx="0">
                  <c:v>One Dollar (high water)</c:v>
                </c:pt>
              </c:strCache>
            </c:strRef>
          </c:tx>
          <c:cat>
            <c:strRef>
              <c:f>'c5c84684e614ccc8'!$B:$B</c:f>
              <c:strCache>
                <c:ptCount val="373"/>
                <c:pt idx="0">
                  <c:v>date</c:v>
                </c:pt>
                <c:pt idx="1">
                  <c:v>19820129</c:v>
                </c:pt>
                <c:pt idx="2">
                  <c:v>19820226</c:v>
                </c:pt>
                <c:pt idx="3">
                  <c:v>19820331</c:v>
                </c:pt>
                <c:pt idx="4">
                  <c:v>19820430</c:v>
                </c:pt>
                <c:pt idx="5">
                  <c:v>19820528</c:v>
                </c:pt>
                <c:pt idx="6">
                  <c:v>19820630</c:v>
                </c:pt>
                <c:pt idx="7">
                  <c:v>19820730</c:v>
                </c:pt>
                <c:pt idx="8">
                  <c:v>19820831</c:v>
                </c:pt>
                <c:pt idx="9">
                  <c:v>19820930</c:v>
                </c:pt>
                <c:pt idx="10">
                  <c:v>19821029</c:v>
                </c:pt>
                <c:pt idx="11">
                  <c:v>19821130</c:v>
                </c:pt>
                <c:pt idx="12">
                  <c:v>19821231</c:v>
                </c:pt>
                <c:pt idx="13">
                  <c:v>19830131</c:v>
                </c:pt>
                <c:pt idx="14">
                  <c:v>19830228</c:v>
                </c:pt>
                <c:pt idx="15">
                  <c:v>19830331</c:v>
                </c:pt>
                <c:pt idx="16">
                  <c:v>19830429</c:v>
                </c:pt>
                <c:pt idx="17">
                  <c:v>19830531</c:v>
                </c:pt>
                <c:pt idx="18">
                  <c:v>19830630</c:v>
                </c:pt>
                <c:pt idx="19">
                  <c:v>19830729</c:v>
                </c:pt>
                <c:pt idx="20">
                  <c:v>19830831</c:v>
                </c:pt>
                <c:pt idx="21">
                  <c:v>19830930</c:v>
                </c:pt>
                <c:pt idx="22">
                  <c:v>19831031</c:v>
                </c:pt>
                <c:pt idx="23">
                  <c:v>19831130</c:v>
                </c:pt>
                <c:pt idx="24">
                  <c:v>19831230</c:v>
                </c:pt>
                <c:pt idx="25">
                  <c:v>19840131</c:v>
                </c:pt>
                <c:pt idx="26">
                  <c:v>19840229</c:v>
                </c:pt>
                <c:pt idx="27">
                  <c:v>19840330</c:v>
                </c:pt>
                <c:pt idx="28">
                  <c:v>19840430</c:v>
                </c:pt>
                <c:pt idx="29">
                  <c:v>19840531</c:v>
                </c:pt>
                <c:pt idx="30">
                  <c:v>19840629</c:v>
                </c:pt>
                <c:pt idx="31">
                  <c:v>19840731</c:v>
                </c:pt>
                <c:pt idx="32">
                  <c:v>19840831</c:v>
                </c:pt>
                <c:pt idx="33">
                  <c:v>19840928</c:v>
                </c:pt>
                <c:pt idx="34">
                  <c:v>19841031</c:v>
                </c:pt>
                <c:pt idx="35">
                  <c:v>19841130</c:v>
                </c:pt>
                <c:pt idx="36">
                  <c:v>19841231</c:v>
                </c:pt>
                <c:pt idx="37">
                  <c:v>19850131</c:v>
                </c:pt>
                <c:pt idx="38">
                  <c:v>19850228</c:v>
                </c:pt>
                <c:pt idx="39">
                  <c:v>19850329</c:v>
                </c:pt>
                <c:pt idx="40">
                  <c:v>19850430</c:v>
                </c:pt>
                <c:pt idx="41">
                  <c:v>19850531</c:v>
                </c:pt>
                <c:pt idx="42">
                  <c:v>19850628</c:v>
                </c:pt>
                <c:pt idx="43">
                  <c:v>19850731</c:v>
                </c:pt>
                <c:pt idx="44">
                  <c:v>19850830</c:v>
                </c:pt>
                <c:pt idx="45">
                  <c:v>19850930</c:v>
                </c:pt>
                <c:pt idx="46">
                  <c:v>19851031</c:v>
                </c:pt>
                <c:pt idx="47">
                  <c:v>19851129</c:v>
                </c:pt>
                <c:pt idx="48">
                  <c:v>19851231</c:v>
                </c:pt>
                <c:pt idx="49">
                  <c:v>19860131</c:v>
                </c:pt>
                <c:pt idx="50">
                  <c:v>19860228</c:v>
                </c:pt>
                <c:pt idx="51">
                  <c:v>19860331</c:v>
                </c:pt>
                <c:pt idx="52">
                  <c:v>19860430</c:v>
                </c:pt>
                <c:pt idx="53">
                  <c:v>19860530</c:v>
                </c:pt>
                <c:pt idx="54">
                  <c:v>19860630</c:v>
                </c:pt>
                <c:pt idx="55">
                  <c:v>19860731</c:v>
                </c:pt>
                <c:pt idx="56">
                  <c:v>19860829</c:v>
                </c:pt>
                <c:pt idx="57">
                  <c:v>19860930</c:v>
                </c:pt>
                <c:pt idx="58">
                  <c:v>19861031</c:v>
                </c:pt>
                <c:pt idx="59">
                  <c:v>19861128</c:v>
                </c:pt>
                <c:pt idx="60">
                  <c:v>19861231</c:v>
                </c:pt>
                <c:pt idx="61">
                  <c:v>19870130</c:v>
                </c:pt>
                <c:pt idx="62">
                  <c:v>19870227</c:v>
                </c:pt>
                <c:pt idx="63">
                  <c:v>19870331</c:v>
                </c:pt>
                <c:pt idx="64">
                  <c:v>19870430</c:v>
                </c:pt>
                <c:pt idx="65">
                  <c:v>19870529</c:v>
                </c:pt>
                <c:pt idx="66">
                  <c:v>19870630</c:v>
                </c:pt>
                <c:pt idx="67">
                  <c:v>19870731</c:v>
                </c:pt>
                <c:pt idx="68">
                  <c:v>19870831</c:v>
                </c:pt>
                <c:pt idx="69">
                  <c:v>19870930</c:v>
                </c:pt>
                <c:pt idx="70">
                  <c:v>19871030</c:v>
                </c:pt>
                <c:pt idx="71">
                  <c:v>19871130</c:v>
                </c:pt>
                <c:pt idx="72">
                  <c:v>19871231</c:v>
                </c:pt>
                <c:pt idx="73">
                  <c:v>19880129</c:v>
                </c:pt>
                <c:pt idx="74">
                  <c:v>19880229</c:v>
                </c:pt>
                <c:pt idx="75">
                  <c:v>19880331</c:v>
                </c:pt>
                <c:pt idx="76">
                  <c:v>19880429</c:v>
                </c:pt>
                <c:pt idx="77">
                  <c:v>19880531</c:v>
                </c:pt>
                <c:pt idx="78">
                  <c:v>19880630</c:v>
                </c:pt>
                <c:pt idx="79">
                  <c:v>19880729</c:v>
                </c:pt>
                <c:pt idx="80">
                  <c:v>19880831</c:v>
                </c:pt>
                <c:pt idx="81">
                  <c:v>19880930</c:v>
                </c:pt>
                <c:pt idx="82">
                  <c:v>19881031</c:v>
                </c:pt>
                <c:pt idx="83">
                  <c:v>19881130</c:v>
                </c:pt>
                <c:pt idx="84">
                  <c:v>19881230</c:v>
                </c:pt>
                <c:pt idx="85">
                  <c:v>19890131</c:v>
                </c:pt>
                <c:pt idx="86">
                  <c:v>19890228</c:v>
                </c:pt>
                <c:pt idx="87">
                  <c:v>19890331</c:v>
                </c:pt>
                <c:pt idx="88">
                  <c:v>19890428</c:v>
                </c:pt>
                <c:pt idx="89">
                  <c:v>19890531</c:v>
                </c:pt>
                <c:pt idx="90">
                  <c:v>19890630</c:v>
                </c:pt>
                <c:pt idx="91">
                  <c:v>19890731</c:v>
                </c:pt>
                <c:pt idx="92">
                  <c:v>19890831</c:v>
                </c:pt>
                <c:pt idx="93">
                  <c:v>19890929</c:v>
                </c:pt>
                <c:pt idx="94">
                  <c:v>19891031</c:v>
                </c:pt>
                <c:pt idx="95">
                  <c:v>19891130</c:v>
                </c:pt>
                <c:pt idx="96">
                  <c:v>19891229</c:v>
                </c:pt>
                <c:pt idx="97">
                  <c:v>19900131</c:v>
                </c:pt>
                <c:pt idx="98">
                  <c:v>19900228</c:v>
                </c:pt>
                <c:pt idx="99">
                  <c:v>19900330</c:v>
                </c:pt>
                <c:pt idx="100">
                  <c:v>19900430</c:v>
                </c:pt>
                <c:pt idx="101">
                  <c:v>19900531</c:v>
                </c:pt>
                <c:pt idx="102">
                  <c:v>19900629</c:v>
                </c:pt>
                <c:pt idx="103">
                  <c:v>19900731</c:v>
                </c:pt>
                <c:pt idx="104">
                  <c:v>19900831</c:v>
                </c:pt>
                <c:pt idx="105">
                  <c:v>19900928</c:v>
                </c:pt>
                <c:pt idx="106">
                  <c:v>19901031</c:v>
                </c:pt>
                <c:pt idx="107">
                  <c:v>19901130</c:v>
                </c:pt>
                <c:pt idx="108">
                  <c:v>19901231</c:v>
                </c:pt>
                <c:pt idx="109">
                  <c:v>19910131</c:v>
                </c:pt>
                <c:pt idx="110">
                  <c:v>19910228</c:v>
                </c:pt>
                <c:pt idx="111">
                  <c:v>19910328</c:v>
                </c:pt>
                <c:pt idx="112">
                  <c:v>19910430</c:v>
                </c:pt>
                <c:pt idx="113">
                  <c:v>19910531</c:v>
                </c:pt>
                <c:pt idx="114">
                  <c:v>19910628</c:v>
                </c:pt>
                <c:pt idx="115">
                  <c:v>19910731</c:v>
                </c:pt>
                <c:pt idx="116">
                  <c:v>19910830</c:v>
                </c:pt>
                <c:pt idx="117">
                  <c:v>19910930</c:v>
                </c:pt>
                <c:pt idx="118">
                  <c:v>19911031</c:v>
                </c:pt>
                <c:pt idx="119">
                  <c:v>19911129</c:v>
                </c:pt>
                <c:pt idx="120">
                  <c:v>19911231</c:v>
                </c:pt>
                <c:pt idx="121">
                  <c:v>19920131</c:v>
                </c:pt>
                <c:pt idx="122">
                  <c:v>19920228</c:v>
                </c:pt>
                <c:pt idx="123">
                  <c:v>19920331</c:v>
                </c:pt>
                <c:pt idx="124">
                  <c:v>19920430</c:v>
                </c:pt>
                <c:pt idx="125">
                  <c:v>19920529</c:v>
                </c:pt>
                <c:pt idx="126">
                  <c:v>19920630</c:v>
                </c:pt>
                <c:pt idx="127">
                  <c:v>19920731</c:v>
                </c:pt>
                <c:pt idx="128">
                  <c:v>19920831</c:v>
                </c:pt>
                <c:pt idx="129">
                  <c:v>19920930</c:v>
                </c:pt>
                <c:pt idx="130">
                  <c:v>19921030</c:v>
                </c:pt>
                <c:pt idx="131">
                  <c:v>19921130</c:v>
                </c:pt>
                <c:pt idx="132">
                  <c:v>19921231</c:v>
                </c:pt>
                <c:pt idx="133">
                  <c:v>19930129</c:v>
                </c:pt>
                <c:pt idx="134">
                  <c:v>19930226</c:v>
                </c:pt>
                <c:pt idx="135">
                  <c:v>19930331</c:v>
                </c:pt>
                <c:pt idx="136">
                  <c:v>19930430</c:v>
                </c:pt>
                <c:pt idx="137">
                  <c:v>19930528</c:v>
                </c:pt>
                <c:pt idx="138">
                  <c:v>19930630</c:v>
                </c:pt>
                <c:pt idx="139">
                  <c:v>19930730</c:v>
                </c:pt>
                <c:pt idx="140">
                  <c:v>19930831</c:v>
                </c:pt>
                <c:pt idx="141">
                  <c:v>19930930</c:v>
                </c:pt>
                <c:pt idx="142">
                  <c:v>19931029</c:v>
                </c:pt>
                <c:pt idx="143">
                  <c:v>19931130</c:v>
                </c:pt>
                <c:pt idx="144">
                  <c:v>19931231</c:v>
                </c:pt>
                <c:pt idx="145">
                  <c:v>19940131</c:v>
                </c:pt>
                <c:pt idx="146">
                  <c:v>19940228</c:v>
                </c:pt>
                <c:pt idx="147">
                  <c:v>19940331</c:v>
                </c:pt>
                <c:pt idx="148">
                  <c:v>19940429</c:v>
                </c:pt>
                <c:pt idx="149">
                  <c:v>19940531</c:v>
                </c:pt>
                <c:pt idx="150">
                  <c:v>19940630</c:v>
                </c:pt>
                <c:pt idx="151">
                  <c:v>19940729</c:v>
                </c:pt>
                <c:pt idx="152">
                  <c:v>19940831</c:v>
                </c:pt>
                <c:pt idx="153">
                  <c:v>19940930</c:v>
                </c:pt>
                <c:pt idx="154">
                  <c:v>19941031</c:v>
                </c:pt>
                <c:pt idx="155">
                  <c:v>19941130</c:v>
                </c:pt>
                <c:pt idx="156">
                  <c:v>19941230</c:v>
                </c:pt>
                <c:pt idx="157">
                  <c:v>19950131</c:v>
                </c:pt>
                <c:pt idx="158">
                  <c:v>19950228</c:v>
                </c:pt>
                <c:pt idx="159">
                  <c:v>19950331</c:v>
                </c:pt>
                <c:pt idx="160">
                  <c:v>19950428</c:v>
                </c:pt>
                <c:pt idx="161">
                  <c:v>19950531</c:v>
                </c:pt>
                <c:pt idx="162">
                  <c:v>19950630</c:v>
                </c:pt>
                <c:pt idx="163">
                  <c:v>19950731</c:v>
                </c:pt>
                <c:pt idx="164">
                  <c:v>19950831</c:v>
                </c:pt>
                <c:pt idx="165">
                  <c:v>19950929</c:v>
                </c:pt>
                <c:pt idx="166">
                  <c:v>19951031</c:v>
                </c:pt>
                <c:pt idx="167">
                  <c:v>19951130</c:v>
                </c:pt>
                <c:pt idx="168">
                  <c:v>19951229</c:v>
                </c:pt>
                <c:pt idx="169">
                  <c:v>19960131</c:v>
                </c:pt>
                <c:pt idx="170">
                  <c:v>19960229</c:v>
                </c:pt>
                <c:pt idx="171">
                  <c:v>19960329</c:v>
                </c:pt>
                <c:pt idx="172">
                  <c:v>19960430</c:v>
                </c:pt>
                <c:pt idx="173">
                  <c:v>19960531</c:v>
                </c:pt>
                <c:pt idx="174">
                  <c:v>19960628</c:v>
                </c:pt>
                <c:pt idx="175">
                  <c:v>19960731</c:v>
                </c:pt>
                <c:pt idx="176">
                  <c:v>19960830</c:v>
                </c:pt>
                <c:pt idx="177">
                  <c:v>19960930</c:v>
                </c:pt>
                <c:pt idx="178">
                  <c:v>19961031</c:v>
                </c:pt>
                <c:pt idx="179">
                  <c:v>19961129</c:v>
                </c:pt>
                <c:pt idx="180">
                  <c:v>19961231</c:v>
                </c:pt>
                <c:pt idx="181">
                  <c:v>19970131</c:v>
                </c:pt>
                <c:pt idx="182">
                  <c:v>19970228</c:v>
                </c:pt>
                <c:pt idx="183">
                  <c:v>19970331</c:v>
                </c:pt>
                <c:pt idx="184">
                  <c:v>19970430</c:v>
                </c:pt>
                <c:pt idx="185">
                  <c:v>19970530</c:v>
                </c:pt>
                <c:pt idx="186">
                  <c:v>19970630</c:v>
                </c:pt>
                <c:pt idx="187">
                  <c:v>19970731</c:v>
                </c:pt>
                <c:pt idx="188">
                  <c:v>19970829</c:v>
                </c:pt>
                <c:pt idx="189">
                  <c:v>19970930</c:v>
                </c:pt>
                <c:pt idx="190">
                  <c:v>19971031</c:v>
                </c:pt>
                <c:pt idx="191">
                  <c:v>19971128</c:v>
                </c:pt>
                <c:pt idx="192">
                  <c:v>19971231</c:v>
                </c:pt>
                <c:pt idx="193">
                  <c:v>19980130</c:v>
                </c:pt>
                <c:pt idx="194">
                  <c:v>19980227</c:v>
                </c:pt>
                <c:pt idx="195">
                  <c:v>19980331</c:v>
                </c:pt>
                <c:pt idx="196">
                  <c:v>19980430</c:v>
                </c:pt>
                <c:pt idx="197">
                  <c:v>19980529</c:v>
                </c:pt>
                <c:pt idx="198">
                  <c:v>19980630</c:v>
                </c:pt>
                <c:pt idx="199">
                  <c:v>19980731</c:v>
                </c:pt>
                <c:pt idx="200">
                  <c:v>19980831</c:v>
                </c:pt>
                <c:pt idx="201">
                  <c:v>19980930</c:v>
                </c:pt>
                <c:pt idx="202">
                  <c:v>19981030</c:v>
                </c:pt>
                <c:pt idx="203">
                  <c:v>19981130</c:v>
                </c:pt>
                <c:pt idx="204">
                  <c:v>19981231</c:v>
                </c:pt>
                <c:pt idx="205">
                  <c:v>19990129</c:v>
                </c:pt>
                <c:pt idx="206">
                  <c:v>19990226</c:v>
                </c:pt>
                <c:pt idx="207">
                  <c:v>19990331</c:v>
                </c:pt>
                <c:pt idx="208">
                  <c:v>19990430</c:v>
                </c:pt>
                <c:pt idx="209">
                  <c:v>19990528</c:v>
                </c:pt>
                <c:pt idx="210">
                  <c:v>19990630</c:v>
                </c:pt>
                <c:pt idx="211">
                  <c:v>19990730</c:v>
                </c:pt>
                <c:pt idx="212">
                  <c:v>19990831</c:v>
                </c:pt>
                <c:pt idx="213">
                  <c:v>19990930</c:v>
                </c:pt>
                <c:pt idx="214">
                  <c:v>19991029</c:v>
                </c:pt>
                <c:pt idx="215">
                  <c:v>19991130</c:v>
                </c:pt>
                <c:pt idx="216">
                  <c:v>19991231</c:v>
                </c:pt>
                <c:pt idx="217">
                  <c:v>20000131</c:v>
                </c:pt>
                <c:pt idx="218">
                  <c:v>20000229</c:v>
                </c:pt>
                <c:pt idx="219">
                  <c:v>20000331</c:v>
                </c:pt>
                <c:pt idx="220">
                  <c:v>20000428</c:v>
                </c:pt>
                <c:pt idx="221">
                  <c:v>20000531</c:v>
                </c:pt>
                <c:pt idx="222">
                  <c:v>20000630</c:v>
                </c:pt>
                <c:pt idx="223">
                  <c:v>20000731</c:v>
                </c:pt>
                <c:pt idx="224">
                  <c:v>20000831</c:v>
                </c:pt>
                <c:pt idx="225">
                  <c:v>20000929</c:v>
                </c:pt>
                <c:pt idx="226">
                  <c:v>20001031</c:v>
                </c:pt>
                <c:pt idx="227">
                  <c:v>20001130</c:v>
                </c:pt>
                <c:pt idx="228">
                  <c:v>20001229</c:v>
                </c:pt>
                <c:pt idx="229">
                  <c:v>20010131</c:v>
                </c:pt>
                <c:pt idx="230">
                  <c:v>20010228</c:v>
                </c:pt>
                <c:pt idx="231">
                  <c:v>20010330</c:v>
                </c:pt>
                <c:pt idx="232">
                  <c:v>20010430</c:v>
                </c:pt>
                <c:pt idx="233">
                  <c:v>20010531</c:v>
                </c:pt>
                <c:pt idx="234">
                  <c:v>20010629</c:v>
                </c:pt>
                <c:pt idx="235">
                  <c:v>20010731</c:v>
                </c:pt>
                <c:pt idx="236">
                  <c:v>20010831</c:v>
                </c:pt>
                <c:pt idx="237">
                  <c:v>20010928</c:v>
                </c:pt>
                <c:pt idx="238">
                  <c:v>20011031</c:v>
                </c:pt>
                <c:pt idx="239">
                  <c:v>20011130</c:v>
                </c:pt>
                <c:pt idx="240">
                  <c:v>20011231</c:v>
                </c:pt>
                <c:pt idx="241">
                  <c:v>20020131</c:v>
                </c:pt>
                <c:pt idx="242">
                  <c:v>20020228</c:v>
                </c:pt>
                <c:pt idx="243">
                  <c:v>20020328</c:v>
                </c:pt>
                <c:pt idx="244">
                  <c:v>20020430</c:v>
                </c:pt>
                <c:pt idx="245">
                  <c:v>20020531</c:v>
                </c:pt>
                <c:pt idx="246">
                  <c:v>20020628</c:v>
                </c:pt>
                <c:pt idx="247">
                  <c:v>20020731</c:v>
                </c:pt>
                <c:pt idx="248">
                  <c:v>20020830</c:v>
                </c:pt>
                <c:pt idx="249">
                  <c:v>20020930</c:v>
                </c:pt>
                <c:pt idx="250">
                  <c:v>20021031</c:v>
                </c:pt>
                <c:pt idx="251">
                  <c:v>20021129</c:v>
                </c:pt>
                <c:pt idx="252">
                  <c:v>20021231</c:v>
                </c:pt>
                <c:pt idx="253">
                  <c:v>20030131</c:v>
                </c:pt>
                <c:pt idx="254">
                  <c:v>20030228</c:v>
                </c:pt>
                <c:pt idx="255">
                  <c:v>20030331</c:v>
                </c:pt>
                <c:pt idx="256">
                  <c:v>20030430</c:v>
                </c:pt>
                <c:pt idx="257">
                  <c:v>20030530</c:v>
                </c:pt>
                <c:pt idx="258">
                  <c:v>20030630</c:v>
                </c:pt>
                <c:pt idx="259">
                  <c:v>20030731</c:v>
                </c:pt>
                <c:pt idx="260">
                  <c:v>20030829</c:v>
                </c:pt>
                <c:pt idx="261">
                  <c:v>20030930</c:v>
                </c:pt>
                <c:pt idx="262">
                  <c:v>20031031</c:v>
                </c:pt>
                <c:pt idx="263">
                  <c:v>20031128</c:v>
                </c:pt>
                <c:pt idx="264">
                  <c:v>20031231</c:v>
                </c:pt>
                <c:pt idx="265">
                  <c:v>20040130</c:v>
                </c:pt>
                <c:pt idx="266">
                  <c:v>20040227</c:v>
                </c:pt>
                <c:pt idx="267">
                  <c:v>20040331</c:v>
                </c:pt>
                <c:pt idx="268">
                  <c:v>20040430</c:v>
                </c:pt>
                <c:pt idx="269">
                  <c:v>20040528</c:v>
                </c:pt>
                <c:pt idx="270">
                  <c:v>20040630</c:v>
                </c:pt>
                <c:pt idx="271">
                  <c:v>20040730</c:v>
                </c:pt>
                <c:pt idx="272">
                  <c:v>20040831</c:v>
                </c:pt>
                <c:pt idx="273">
                  <c:v>20040930</c:v>
                </c:pt>
                <c:pt idx="274">
                  <c:v>20041029</c:v>
                </c:pt>
                <c:pt idx="275">
                  <c:v>20041130</c:v>
                </c:pt>
                <c:pt idx="276">
                  <c:v>20041231</c:v>
                </c:pt>
                <c:pt idx="277">
                  <c:v>20050131</c:v>
                </c:pt>
                <c:pt idx="278">
                  <c:v>20050228</c:v>
                </c:pt>
                <c:pt idx="279">
                  <c:v>20050331</c:v>
                </c:pt>
                <c:pt idx="280">
                  <c:v>20050429</c:v>
                </c:pt>
                <c:pt idx="281">
                  <c:v>20050531</c:v>
                </c:pt>
                <c:pt idx="282">
                  <c:v>20050630</c:v>
                </c:pt>
                <c:pt idx="283">
                  <c:v>20050729</c:v>
                </c:pt>
                <c:pt idx="284">
                  <c:v>20050831</c:v>
                </c:pt>
                <c:pt idx="285">
                  <c:v>20050930</c:v>
                </c:pt>
                <c:pt idx="286">
                  <c:v>20051031</c:v>
                </c:pt>
                <c:pt idx="287">
                  <c:v>20051130</c:v>
                </c:pt>
                <c:pt idx="288">
                  <c:v>20051230</c:v>
                </c:pt>
                <c:pt idx="289">
                  <c:v>20060131</c:v>
                </c:pt>
                <c:pt idx="290">
                  <c:v>20060228</c:v>
                </c:pt>
                <c:pt idx="291">
                  <c:v>20060331</c:v>
                </c:pt>
                <c:pt idx="292">
                  <c:v>20060428</c:v>
                </c:pt>
                <c:pt idx="293">
                  <c:v>20060531</c:v>
                </c:pt>
                <c:pt idx="294">
                  <c:v>20060630</c:v>
                </c:pt>
                <c:pt idx="295">
                  <c:v>20060731</c:v>
                </c:pt>
                <c:pt idx="296">
                  <c:v>20060831</c:v>
                </c:pt>
                <c:pt idx="297">
                  <c:v>20060929</c:v>
                </c:pt>
                <c:pt idx="298">
                  <c:v>20061031</c:v>
                </c:pt>
                <c:pt idx="299">
                  <c:v>20061130</c:v>
                </c:pt>
                <c:pt idx="300">
                  <c:v>20061229</c:v>
                </c:pt>
                <c:pt idx="301">
                  <c:v>20070131</c:v>
                </c:pt>
                <c:pt idx="302">
                  <c:v>20070228</c:v>
                </c:pt>
                <c:pt idx="303">
                  <c:v>20070330</c:v>
                </c:pt>
                <c:pt idx="304">
                  <c:v>20070430</c:v>
                </c:pt>
                <c:pt idx="305">
                  <c:v>20070531</c:v>
                </c:pt>
                <c:pt idx="306">
                  <c:v>20070629</c:v>
                </c:pt>
                <c:pt idx="307">
                  <c:v>20070731</c:v>
                </c:pt>
                <c:pt idx="308">
                  <c:v>20070831</c:v>
                </c:pt>
                <c:pt idx="309">
                  <c:v>20070928</c:v>
                </c:pt>
                <c:pt idx="310">
                  <c:v>20071031</c:v>
                </c:pt>
                <c:pt idx="311">
                  <c:v>20071130</c:v>
                </c:pt>
                <c:pt idx="312">
                  <c:v>20071231</c:v>
                </c:pt>
                <c:pt idx="313">
                  <c:v>20080131</c:v>
                </c:pt>
                <c:pt idx="314">
                  <c:v>20080229</c:v>
                </c:pt>
                <c:pt idx="315">
                  <c:v>20080331</c:v>
                </c:pt>
                <c:pt idx="316">
                  <c:v>20080430</c:v>
                </c:pt>
                <c:pt idx="317">
                  <c:v>20080530</c:v>
                </c:pt>
                <c:pt idx="318">
                  <c:v>20080630</c:v>
                </c:pt>
                <c:pt idx="319">
                  <c:v>20080731</c:v>
                </c:pt>
                <c:pt idx="320">
                  <c:v>20080829</c:v>
                </c:pt>
                <c:pt idx="321">
                  <c:v>20080930</c:v>
                </c:pt>
                <c:pt idx="322">
                  <c:v>20081031</c:v>
                </c:pt>
                <c:pt idx="323">
                  <c:v>20081128</c:v>
                </c:pt>
                <c:pt idx="324">
                  <c:v>20081231</c:v>
                </c:pt>
                <c:pt idx="325">
                  <c:v>20090130</c:v>
                </c:pt>
                <c:pt idx="326">
                  <c:v>20090227</c:v>
                </c:pt>
                <c:pt idx="327">
                  <c:v>20090331</c:v>
                </c:pt>
                <c:pt idx="328">
                  <c:v>20090430</c:v>
                </c:pt>
                <c:pt idx="329">
                  <c:v>20090529</c:v>
                </c:pt>
                <c:pt idx="330">
                  <c:v>20090630</c:v>
                </c:pt>
                <c:pt idx="331">
                  <c:v>20090731</c:v>
                </c:pt>
                <c:pt idx="332">
                  <c:v>20090831</c:v>
                </c:pt>
                <c:pt idx="333">
                  <c:v>20090930</c:v>
                </c:pt>
                <c:pt idx="334">
                  <c:v>20091030</c:v>
                </c:pt>
                <c:pt idx="335">
                  <c:v>20091130</c:v>
                </c:pt>
                <c:pt idx="336">
                  <c:v>20091231</c:v>
                </c:pt>
                <c:pt idx="337">
                  <c:v>20100129</c:v>
                </c:pt>
                <c:pt idx="338">
                  <c:v>20100226</c:v>
                </c:pt>
                <c:pt idx="339">
                  <c:v>20100331</c:v>
                </c:pt>
                <c:pt idx="340">
                  <c:v>20100430</c:v>
                </c:pt>
                <c:pt idx="341">
                  <c:v>20100528</c:v>
                </c:pt>
                <c:pt idx="342">
                  <c:v>20100630</c:v>
                </c:pt>
                <c:pt idx="343">
                  <c:v>20100730</c:v>
                </c:pt>
                <c:pt idx="344">
                  <c:v>20100831</c:v>
                </c:pt>
                <c:pt idx="345">
                  <c:v>20100930</c:v>
                </c:pt>
                <c:pt idx="346">
                  <c:v>20101029</c:v>
                </c:pt>
                <c:pt idx="347">
                  <c:v>20101130</c:v>
                </c:pt>
                <c:pt idx="348">
                  <c:v>20101231</c:v>
                </c:pt>
                <c:pt idx="349">
                  <c:v>20110131</c:v>
                </c:pt>
                <c:pt idx="350">
                  <c:v>20110228</c:v>
                </c:pt>
                <c:pt idx="351">
                  <c:v>20110331</c:v>
                </c:pt>
                <c:pt idx="352">
                  <c:v>20110429</c:v>
                </c:pt>
                <c:pt idx="353">
                  <c:v>20110531</c:v>
                </c:pt>
                <c:pt idx="354">
                  <c:v>20110630</c:v>
                </c:pt>
                <c:pt idx="355">
                  <c:v>20110729</c:v>
                </c:pt>
                <c:pt idx="356">
                  <c:v>20110831</c:v>
                </c:pt>
                <c:pt idx="357">
                  <c:v>20110930</c:v>
                </c:pt>
                <c:pt idx="358">
                  <c:v>20111031</c:v>
                </c:pt>
                <c:pt idx="359">
                  <c:v>20111130</c:v>
                </c:pt>
                <c:pt idx="360">
                  <c:v>20111230</c:v>
                </c:pt>
                <c:pt idx="361">
                  <c:v>20120131</c:v>
                </c:pt>
                <c:pt idx="362">
                  <c:v>20120229</c:v>
                </c:pt>
                <c:pt idx="363">
                  <c:v>20120330</c:v>
                </c:pt>
                <c:pt idx="364">
                  <c:v>20120430</c:v>
                </c:pt>
                <c:pt idx="365">
                  <c:v>20120531</c:v>
                </c:pt>
                <c:pt idx="366">
                  <c:v>20120629</c:v>
                </c:pt>
                <c:pt idx="367">
                  <c:v>20120731</c:v>
                </c:pt>
                <c:pt idx="368">
                  <c:v>20120831</c:v>
                </c:pt>
                <c:pt idx="369">
                  <c:v>20120928</c:v>
                </c:pt>
                <c:pt idx="370">
                  <c:v>20121031</c:v>
                </c:pt>
                <c:pt idx="371">
                  <c:v>20121130</c:v>
                </c:pt>
                <c:pt idx="372">
                  <c:v>20121231</c:v>
                </c:pt>
              </c:strCache>
            </c:strRef>
          </c:cat>
          <c:val>
            <c:numRef>
              <c:f>'c5c84684e614ccc8'!$F$2:$F$373</c:f>
              <c:numCache>
                <c:formatCode>General</c:formatCode>
                <c:ptCount val="372"/>
                <c:pt idx="0">
                  <c:v>1.118681</c:v>
                </c:pt>
                <c:pt idx="1">
                  <c:v>1.118681</c:v>
                </c:pt>
                <c:pt idx="2">
                  <c:v>1.118681</c:v>
                </c:pt>
                <c:pt idx="3">
                  <c:v>1.1453722465462162</c:v>
                </c:pt>
                <c:pt idx="4">
                  <c:v>1.1453722465462162</c:v>
                </c:pt>
                <c:pt idx="5">
                  <c:v>1.1453722465462162</c:v>
                </c:pt>
                <c:pt idx="6">
                  <c:v>1.1862431983891699</c:v>
                </c:pt>
                <c:pt idx="7">
                  <c:v>1.2899089914963995</c:v>
                </c:pt>
                <c:pt idx="8">
                  <c:v>1.3425114801696219</c:v>
                </c:pt>
                <c:pt idx="9">
                  <c:v>1.4614392021519274</c:v>
                </c:pt>
                <c:pt idx="10">
                  <c:v>1.598389208346384</c:v>
                </c:pt>
                <c:pt idx="11">
                  <c:v>1.7785548447435648</c:v>
                </c:pt>
                <c:pt idx="12">
                  <c:v>1.8270613710242538</c:v>
                </c:pt>
                <c:pt idx="13">
                  <c:v>1.8452625564023979</c:v>
                </c:pt>
                <c:pt idx="14">
                  <c:v>1.8965202596941435</c:v>
                </c:pt>
                <c:pt idx="15">
                  <c:v>2.1807650266563252</c:v>
                </c:pt>
                <c:pt idx="16">
                  <c:v>2.1807650266563252</c:v>
                </c:pt>
                <c:pt idx="17">
                  <c:v>2.2604807934941844</c:v>
                </c:pt>
                <c:pt idx="18">
                  <c:v>2.2628316935194182</c:v>
                </c:pt>
                <c:pt idx="19">
                  <c:v>2.2642414376644808</c:v>
                </c:pt>
                <c:pt idx="20">
                  <c:v>2.4039790979899442</c:v>
                </c:pt>
                <c:pt idx="21">
                  <c:v>2.4039790979899442</c:v>
                </c:pt>
                <c:pt idx="22">
                  <c:v>2.4039790979899442</c:v>
                </c:pt>
                <c:pt idx="23">
                  <c:v>2.4039790979899442</c:v>
                </c:pt>
                <c:pt idx="24">
                  <c:v>2.4039790979899442</c:v>
                </c:pt>
                <c:pt idx="25">
                  <c:v>2.4039790979899442</c:v>
                </c:pt>
                <c:pt idx="26">
                  <c:v>2.4039790979899442</c:v>
                </c:pt>
                <c:pt idx="27">
                  <c:v>2.4039790979899442</c:v>
                </c:pt>
                <c:pt idx="28">
                  <c:v>2.4039790979899442</c:v>
                </c:pt>
                <c:pt idx="29">
                  <c:v>2.4039790979899442</c:v>
                </c:pt>
                <c:pt idx="30">
                  <c:v>2.4039790979899442</c:v>
                </c:pt>
                <c:pt idx="31">
                  <c:v>2.4265158531858471</c:v>
                </c:pt>
                <c:pt idx="32">
                  <c:v>2.4363189772327187</c:v>
                </c:pt>
                <c:pt idx="33">
                  <c:v>2.4652405198114478</c:v>
                </c:pt>
                <c:pt idx="34">
                  <c:v>2.4652405198114478</c:v>
                </c:pt>
                <c:pt idx="35">
                  <c:v>2.4652405198114478</c:v>
                </c:pt>
                <c:pt idx="36">
                  <c:v>2.6976714474308352</c:v>
                </c:pt>
                <c:pt idx="37">
                  <c:v>2.6976714474308352</c:v>
                </c:pt>
                <c:pt idx="38">
                  <c:v>2.6976714474308352</c:v>
                </c:pt>
                <c:pt idx="39">
                  <c:v>2.6976714474308352</c:v>
                </c:pt>
                <c:pt idx="40">
                  <c:v>2.6976714474308352</c:v>
                </c:pt>
                <c:pt idx="41">
                  <c:v>2.6976714474308352</c:v>
                </c:pt>
                <c:pt idx="42">
                  <c:v>2.6976714474308352</c:v>
                </c:pt>
                <c:pt idx="43">
                  <c:v>2.6976714474308352</c:v>
                </c:pt>
                <c:pt idx="44">
                  <c:v>2.6976714474308352</c:v>
                </c:pt>
                <c:pt idx="45">
                  <c:v>2.6976714474308352</c:v>
                </c:pt>
                <c:pt idx="46">
                  <c:v>2.8576963367577179</c:v>
                </c:pt>
                <c:pt idx="47">
                  <c:v>3.1797615716066492</c:v>
                </c:pt>
                <c:pt idx="48">
                  <c:v>3.1797615716066492</c:v>
                </c:pt>
                <c:pt idx="49">
                  <c:v>3.1797615716066492</c:v>
                </c:pt>
                <c:pt idx="50">
                  <c:v>3.1797615716066492</c:v>
                </c:pt>
                <c:pt idx="51">
                  <c:v>3.2183946038137119</c:v>
                </c:pt>
                <c:pt idx="52">
                  <c:v>3.2183946038137119</c:v>
                </c:pt>
                <c:pt idx="53">
                  <c:v>3.2183946038137119</c:v>
                </c:pt>
                <c:pt idx="54">
                  <c:v>3.2183946038137119</c:v>
                </c:pt>
                <c:pt idx="55">
                  <c:v>3.2183946038137119</c:v>
                </c:pt>
                <c:pt idx="56">
                  <c:v>3.2183946038137119</c:v>
                </c:pt>
                <c:pt idx="57">
                  <c:v>3.2183946038137119</c:v>
                </c:pt>
                <c:pt idx="58">
                  <c:v>3.2183946038137119</c:v>
                </c:pt>
                <c:pt idx="59">
                  <c:v>3.2183946038137119</c:v>
                </c:pt>
                <c:pt idx="60">
                  <c:v>3.2183946038137119</c:v>
                </c:pt>
                <c:pt idx="61">
                  <c:v>3.2183946038137119</c:v>
                </c:pt>
                <c:pt idx="62">
                  <c:v>3.2183946038137119</c:v>
                </c:pt>
                <c:pt idx="63">
                  <c:v>3.403963847855795</c:v>
                </c:pt>
                <c:pt idx="64">
                  <c:v>3.4246905837253871</c:v>
                </c:pt>
                <c:pt idx="65">
                  <c:v>3.4782013740960962</c:v>
                </c:pt>
                <c:pt idx="66">
                  <c:v>3.4782013740960962</c:v>
                </c:pt>
                <c:pt idx="67">
                  <c:v>3.6274964904890448</c:v>
                </c:pt>
                <c:pt idx="68">
                  <c:v>3.6274964904890448</c:v>
                </c:pt>
                <c:pt idx="69">
                  <c:v>3.6274964904890448</c:v>
                </c:pt>
                <c:pt idx="70">
                  <c:v>3.6274964904890448</c:v>
                </c:pt>
                <c:pt idx="71">
                  <c:v>3.6274964904890448</c:v>
                </c:pt>
                <c:pt idx="72">
                  <c:v>3.6274964904890448</c:v>
                </c:pt>
                <c:pt idx="73">
                  <c:v>3.6274964904890448</c:v>
                </c:pt>
                <c:pt idx="74">
                  <c:v>3.6274964904890448</c:v>
                </c:pt>
                <c:pt idx="75">
                  <c:v>3.6274964904890448</c:v>
                </c:pt>
                <c:pt idx="76">
                  <c:v>3.6274964904890448</c:v>
                </c:pt>
                <c:pt idx="77">
                  <c:v>3.6274964904890448</c:v>
                </c:pt>
                <c:pt idx="78">
                  <c:v>3.6274964904890448</c:v>
                </c:pt>
                <c:pt idx="79">
                  <c:v>3.6274964904890448</c:v>
                </c:pt>
                <c:pt idx="80">
                  <c:v>3.6274964904890448</c:v>
                </c:pt>
                <c:pt idx="81">
                  <c:v>3.6274964904890448</c:v>
                </c:pt>
                <c:pt idx="82">
                  <c:v>3.6274964904890448</c:v>
                </c:pt>
                <c:pt idx="83">
                  <c:v>3.6274964904890448</c:v>
                </c:pt>
                <c:pt idx="84">
                  <c:v>3.6274964904890448</c:v>
                </c:pt>
                <c:pt idx="85">
                  <c:v>3.6274964904890448</c:v>
                </c:pt>
                <c:pt idx="86">
                  <c:v>3.6274964904890448</c:v>
                </c:pt>
                <c:pt idx="87">
                  <c:v>3.6274964904890448</c:v>
                </c:pt>
                <c:pt idx="88">
                  <c:v>3.6274964904890448</c:v>
                </c:pt>
                <c:pt idx="89">
                  <c:v>3.6274964904890448</c:v>
                </c:pt>
                <c:pt idx="90">
                  <c:v>3.6274964904890448</c:v>
                </c:pt>
                <c:pt idx="91">
                  <c:v>3.6274964904890448</c:v>
                </c:pt>
                <c:pt idx="92">
                  <c:v>3.6274964904890448</c:v>
                </c:pt>
                <c:pt idx="93">
                  <c:v>3.6274964904890448</c:v>
                </c:pt>
                <c:pt idx="94">
                  <c:v>3.6274964904890448</c:v>
                </c:pt>
                <c:pt idx="95">
                  <c:v>3.6274964904890448</c:v>
                </c:pt>
                <c:pt idx="96">
                  <c:v>3.6274964904890448</c:v>
                </c:pt>
                <c:pt idx="97">
                  <c:v>3.6274964904890448</c:v>
                </c:pt>
                <c:pt idx="98">
                  <c:v>3.6274964904890448</c:v>
                </c:pt>
                <c:pt idx="99">
                  <c:v>3.6274964904890448</c:v>
                </c:pt>
                <c:pt idx="100">
                  <c:v>3.6274964904890448</c:v>
                </c:pt>
                <c:pt idx="101">
                  <c:v>3.6274964904890448</c:v>
                </c:pt>
                <c:pt idx="102">
                  <c:v>3.6274964904890448</c:v>
                </c:pt>
                <c:pt idx="103">
                  <c:v>3.6274964904890448</c:v>
                </c:pt>
                <c:pt idx="104">
                  <c:v>3.6274964904890448</c:v>
                </c:pt>
                <c:pt idx="105">
                  <c:v>3.6274964904890448</c:v>
                </c:pt>
                <c:pt idx="106">
                  <c:v>3.6274964904890448</c:v>
                </c:pt>
                <c:pt idx="107">
                  <c:v>3.6274964904890448</c:v>
                </c:pt>
                <c:pt idx="108">
                  <c:v>3.6274964904890448</c:v>
                </c:pt>
                <c:pt idx="109">
                  <c:v>3.6274964904890448</c:v>
                </c:pt>
                <c:pt idx="110">
                  <c:v>3.6274964904890448</c:v>
                </c:pt>
                <c:pt idx="111">
                  <c:v>3.6274964904890448</c:v>
                </c:pt>
                <c:pt idx="112">
                  <c:v>3.6274964904890448</c:v>
                </c:pt>
                <c:pt idx="113">
                  <c:v>3.6274964904890448</c:v>
                </c:pt>
                <c:pt idx="114">
                  <c:v>3.6274964904890448</c:v>
                </c:pt>
                <c:pt idx="115">
                  <c:v>3.6274964904890448</c:v>
                </c:pt>
                <c:pt idx="116">
                  <c:v>3.6274964904890448</c:v>
                </c:pt>
                <c:pt idx="117">
                  <c:v>3.6274964904890448</c:v>
                </c:pt>
                <c:pt idx="118">
                  <c:v>3.6274964904890448</c:v>
                </c:pt>
                <c:pt idx="119">
                  <c:v>3.6274964904890448</c:v>
                </c:pt>
                <c:pt idx="120">
                  <c:v>3.6274964904890448</c:v>
                </c:pt>
                <c:pt idx="121">
                  <c:v>3.6274964904890448</c:v>
                </c:pt>
                <c:pt idx="122">
                  <c:v>3.6274964904890448</c:v>
                </c:pt>
                <c:pt idx="123">
                  <c:v>3.6274964904890448</c:v>
                </c:pt>
                <c:pt idx="124">
                  <c:v>3.6274964904890448</c:v>
                </c:pt>
                <c:pt idx="125">
                  <c:v>3.6274964904890448</c:v>
                </c:pt>
                <c:pt idx="126">
                  <c:v>3.6274964904890448</c:v>
                </c:pt>
                <c:pt idx="127">
                  <c:v>3.6274964904890448</c:v>
                </c:pt>
                <c:pt idx="128">
                  <c:v>3.6274964904890448</c:v>
                </c:pt>
                <c:pt idx="129">
                  <c:v>3.6274964904890448</c:v>
                </c:pt>
                <c:pt idx="130">
                  <c:v>3.6274964904890448</c:v>
                </c:pt>
                <c:pt idx="131">
                  <c:v>3.6274964904890448</c:v>
                </c:pt>
                <c:pt idx="132">
                  <c:v>3.6274964904890448</c:v>
                </c:pt>
                <c:pt idx="133">
                  <c:v>3.6274964904890448</c:v>
                </c:pt>
                <c:pt idx="134">
                  <c:v>3.6274964904890448</c:v>
                </c:pt>
                <c:pt idx="135">
                  <c:v>3.6274964904890448</c:v>
                </c:pt>
                <c:pt idx="136">
                  <c:v>3.6274964904890448</c:v>
                </c:pt>
                <c:pt idx="137">
                  <c:v>3.6274964904890448</c:v>
                </c:pt>
                <c:pt idx="138">
                  <c:v>3.6274964904890448</c:v>
                </c:pt>
                <c:pt idx="139">
                  <c:v>3.6274964904890448</c:v>
                </c:pt>
                <c:pt idx="140">
                  <c:v>3.6274964904890448</c:v>
                </c:pt>
                <c:pt idx="141">
                  <c:v>3.6274964904890448</c:v>
                </c:pt>
                <c:pt idx="142">
                  <c:v>3.6274964904890448</c:v>
                </c:pt>
                <c:pt idx="143">
                  <c:v>3.6274964904890448</c:v>
                </c:pt>
                <c:pt idx="144">
                  <c:v>3.6274964904890448</c:v>
                </c:pt>
                <c:pt idx="145">
                  <c:v>3.6274964904890448</c:v>
                </c:pt>
                <c:pt idx="146">
                  <c:v>3.6274964904890448</c:v>
                </c:pt>
                <c:pt idx="147">
                  <c:v>3.6274964904890448</c:v>
                </c:pt>
                <c:pt idx="148">
                  <c:v>3.6274964904890448</c:v>
                </c:pt>
                <c:pt idx="149">
                  <c:v>3.6274964904890448</c:v>
                </c:pt>
                <c:pt idx="150">
                  <c:v>3.6274964904890448</c:v>
                </c:pt>
                <c:pt idx="151">
                  <c:v>3.6274964904890448</c:v>
                </c:pt>
                <c:pt idx="152">
                  <c:v>3.6274964904890448</c:v>
                </c:pt>
                <c:pt idx="153">
                  <c:v>3.6274964904890448</c:v>
                </c:pt>
                <c:pt idx="154">
                  <c:v>3.6274964904890448</c:v>
                </c:pt>
                <c:pt idx="155">
                  <c:v>3.6274964904890448</c:v>
                </c:pt>
                <c:pt idx="156">
                  <c:v>3.6274964904890448</c:v>
                </c:pt>
                <c:pt idx="157">
                  <c:v>3.6274964904890448</c:v>
                </c:pt>
                <c:pt idx="158">
                  <c:v>3.6274964904890448</c:v>
                </c:pt>
                <c:pt idx="159">
                  <c:v>3.6274964904890448</c:v>
                </c:pt>
                <c:pt idx="160">
                  <c:v>3.6274964904890448</c:v>
                </c:pt>
                <c:pt idx="161">
                  <c:v>3.6274964904890448</c:v>
                </c:pt>
                <c:pt idx="162">
                  <c:v>3.6274964904890448</c:v>
                </c:pt>
                <c:pt idx="163">
                  <c:v>3.6274964904890448</c:v>
                </c:pt>
                <c:pt idx="164">
                  <c:v>3.6274964904890448</c:v>
                </c:pt>
                <c:pt idx="165">
                  <c:v>3.6274964904890448</c:v>
                </c:pt>
                <c:pt idx="166">
                  <c:v>3.6274964904890448</c:v>
                </c:pt>
                <c:pt idx="167">
                  <c:v>3.6274964904890448</c:v>
                </c:pt>
                <c:pt idx="168">
                  <c:v>3.6274964904890448</c:v>
                </c:pt>
                <c:pt idx="169">
                  <c:v>3.6274964904890448</c:v>
                </c:pt>
                <c:pt idx="170">
                  <c:v>3.6274964904890448</c:v>
                </c:pt>
                <c:pt idx="171">
                  <c:v>3.6274964904890448</c:v>
                </c:pt>
                <c:pt idx="172">
                  <c:v>3.6274964904890448</c:v>
                </c:pt>
                <c:pt idx="173">
                  <c:v>3.6274964904890448</c:v>
                </c:pt>
                <c:pt idx="174">
                  <c:v>3.6274964904890448</c:v>
                </c:pt>
                <c:pt idx="175">
                  <c:v>3.6274964904890448</c:v>
                </c:pt>
                <c:pt idx="176">
                  <c:v>3.6372390018246192</c:v>
                </c:pt>
                <c:pt idx="177">
                  <c:v>3.7687070055455711</c:v>
                </c:pt>
                <c:pt idx="178">
                  <c:v>4.6663301027124016</c:v>
                </c:pt>
                <c:pt idx="179">
                  <c:v>4.6663301027124016</c:v>
                </c:pt>
                <c:pt idx="180">
                  <c:v>4.6663301027124016</c:v>
                </c:pt>
                <c:pt idx="181">
                  <c:v>4.6663301027124016</c:v>
                </c:pt>
                <c:pt idx="182">
                  <c:v>4.6663301027124016</c:v>
                </c:pt>
                <c:pt idx="183">
                  <c:v>4.7107151458886483</c:v>
                </c:pt>
                <c:pt idx="184">
                  <c:v>5.0893341650243062</c:v>
                </c:pt>
                <c:pt idx="185">
                  <c:v>5.3099720690806</c:v>
                </c:pt>
                <c:pt idx="186">
                  <c:v>6.2219332220848482</c:v>
                </c:pt>
                <c:pt idx="187">
                  <c:v>6.2219332220848482</c:v>
                </c:pt>
                <c:pt idx="188">
                  <c:v>6.2489476363873484</c:v>
                </c:pt>
                <c:pt idx="189">
                  <c:v>6.2489476363873484</c:v>
                </c:pt>
                <c:pt idx="190">
                  <c:v>6.4670717276776504</c:v>
                </c:pt>
                <c:pt idx="191">
                  <c:v>6.4670717276776504</c:v>
                </c:pt>
                <c:pt idx="192">
                  <c:v>6.4670717276776504</c:v>
                </c:pt>
                <c:pt idx="193">
                  <c:v>6.4670717276776504</c:v>
                </c:pt>
                <c:pt idx="194">
                  <c:v>6.4670717276776504</c:v>
                </c:pt>
                <c:pt idx="195">
                  <c:v>6.8566766271053305</c:v>
                </c:pt>
                <c:pt idx="196">
                  <c:v>6.9658486323621078</c:v>
                </c:pt>
                <c:pt idx="197">
                  <c:v>6.9658486323621078</c:v>
                </c:pt>
                <c:pt idx="198">
                  <c:v>7.8551118722204665</c:v>
                </c:pt>
                <c:pt idx="199">
                  <c:v>7.8551118722204665</c:v>
                </c:pt>
                <c:pt idx="200">
                  <c:v>7.8551118722204665</c:v>
                </c:pt>
                <c:pt idx="201">
                  <c:v>8.8208426958448491</c:v>
                </c:pt>
                <c:pt idx="202">
                  <c:v>9.8214261662053062</c:v>
                </c:pt>
                <c:pt idx="203">
                  <c:v>10.966388385809189</c:v>
                </c:pt>
                <c:pt idx="204">
                  <c:v>10.966388385809189</c:v>
                </c:pt>
                <c:pt idx="205">
                  <c:v>10.966388385809189</c:v>
                </c:pt>
                <c:pt idx="206">
                  <c:v>10.966388385809189</c:v>
                </c:pt>
                <c:pt idx="207">
                  <c:v>12.45833044394025</c:v>
                </c:pt>
                <c:pt idx="208">
                  <c:v>13.831238458862465</c:v>
                </c:pt>
                <c:pt idx="209">
                  <c:v>15.411097840587573</c:v>
                </c:pt>
                <c:pt idx="210">
                  <c:v>15.411097840587573</c:v>
                </c:pt>
                <c:pt idx="211">
                  <c:v>15.411097840587573</c:v>
                </c:pt>
                <c:pt idx="212">
                  <c:v>15.411097840587573</c:v>
                </c:pt>
                <c:pt idx="213">
                  <c:v>15.411097840587573</c:v>
                </c:pt>
                <c:pt idx="214">
                  <c:v>15.411097840587573</c:v>
                </c:pt>
                <c:pt idx="215">
                  <c:v>15.411097840587573</c:v>
                </c:pt>
                <c:pt idx="216">
                  <c:v>15.411097840587573</c:v>
                </c:pt>
                <c:pt idx="217">
                  <c:v>15.411097840587573</c:v>
                </c:pt>
                <c:pt idx="218">
                  <c:v>15.411097840587573</c:v>
                </c:pt>
                <c:pt idx="219">
                  <c:v>15.411097840587573</c:v>
                </c:pt>
                <c:pt idx="220">
                  <c:v>15.411097840587573</c:v>
                </c:pt>
                <c:pt idx="221">
                  <c:v>15.411097840587573</c:v>
                </c:pt>
                <c:pt idx="222">
                  <c:v>15.411097840587573</c:v>
                </c:pt>
                <c:pt idx="223">
                  <c:v>15.825608534014886</c:v>
                </c:pt>
                <c:pt idx="224">
                  <c:v>15.825608534014886</c:v>
                </c:pt>
                <c:pt idx="225">
                  <c:v>15.825608534014886</c:v>
                </c:pt>
                <c:pt idx="226">
                  <c:v>15.825608534014886</c:v>
                </c:pt>
                <c:pt idx="227">
                  <c:v>15.825608534014886</c:v>
                </c:pt>
                <c:pt idx="228">
                  <c:v>15.825608534014886</c:v>
                </c:pt>
                <c:pt idx="229">
                  <c:v>15.825608534014886</c:v>
                </c:pt>
                <c:pt idx="230">
                  <c:v>15.825608534014886</c:v>
                </c:pt>
                <c:pt idx="231">
                  <c:v>15.825608534014886</c:v>
                </c:pt>
                <c:pt idx="232">
                  <c:v>15.825608534014886</c:v>
                </c:pt>
                <c:pt idx="233">
                  <c:v>15.825608534014886</c:v>
                </c:pt>
                <c:pt idx="234">
                  <c:v>15.825608534014886</c:v>
                </c:pt>
                <c:pt idx="235">
                  <c:v>15.825608534014886</c:v>
                </c:pt>
                <c:pt idx="236">
                  <c:v>15.825608534014886</c:v>
                </c:pt>
                <c:pt idx="237">
                  <c:v>15.825608534014886</c:v>
                </c:pt>
                <c:pt idx="238">
                  <c:v>15.825608534014886</c:v>
                </c:pt>
                <c:pt idx="239">
                  <c:v>15.825608534014886</c:v>
                </c:pt>
                <c:pt idx="240">
                  <c:v>15.825608534014886</c:v>
                </c:pt>
                <c:pt idx="241">
                  <c:v>15.825608534014886</c:v>
                </c:pt>
                <c:pt idx="242">
                  <c:v>15.825608534014886</c:v>
                </c:pt>
                <c:pt idx="243">
                  <c:v>15.825608534014886</c:v>
                </c:pt>
                <c:pt idx="244">
                  <c:v>15.825608534014886</c:v>
                </c:pt>
                <c:pt idx="245">
                  <c:v>15.825608534014886</c:v>
                </c:pt>
                <c:pt idx="246">
                  <c:v>15.825608534014886</c:v>
                </c:pt>
                <c:pt idx="247">
                  <c:v>15.825608534014886</c:v>
                </c:pt>
                <c:pt idx="248">
                  <c:v>15.825608534014886</c:v>
                </c:pt>
                <c:pt idx="249">
                  <c:v>15.825608534014886</c:v>
                </c:pt>
                <c:pt idx="250">
                  <c:v>15.825608534014886</c:v>
                </c:pt>
                <c:pt idx="251">
                  <c:v>15.825608534014886</c:v>
                </c:pt>
                <c:pt idx="252">
                  <c:v>15.825608534014886</c:v>
                </c:pt>
                <c:pt idx="253">
                  <c:v>15.825608534014886</c:v>
                </c:pt>
                <c:pt idx="254">
                  <c:v>15.825608534014886</c:v>
                </c:pt>
                <c:pt idx="255">
                  <c:v>15.825608534014886</c:v>
                </c:pt>
                <c:pt idx="256">
                  <c:v>15.825608534014886</c:v>
                </c:pt>
                <c:pt idx="257">
                  <c:v>15.825608534014886</c:v>
                </c:pt>
                <c:pt idx="258">
                  <c:v>15.825608534014886</c:v>
                </c:pt>
                <c:pt idx="259">
                  <c:v>15.825608534014886</c:v>
                </c:pt>
                <c:pt idx="260">
                  <c:v>15.825608534014886</c:v>
                </c:pt>
                <c:pt idx="261">
                  <c:v>15.825608534014886</c:v>
                </c:pt>
                <c:pt idx="262">
                  <c:v>15.825608534014886</c:v>
                </c:pt>
                <c:pt idx="263">
                  <c:v>15.825608534014886</c:v>
                </c:pt>
                <c:pt idx="264">
                  <c:v>15.825608534014886</c:v>
                </c:pt>
                <c:pt idx="265">
                  <c:v>15.825608534014886</c:v>
                </c:pt>
                <c:pt idx="266">
                  <c:v>15.825608534014886</c:v>
                </c:pt>
                <c:pt idx="267">
                  <c:v>15.825608534014886</c:v>
                </c:pt>
                <c:pt idx="268">
                  <c:v>15.825608534014886</c:v>
                </c:pt>
                <c:pt idx="269">
                  <c:v>15.825608534014886</c:v>
                </c:pt>
                <c:pt idx="270">
                  <c:v>15.825608534014886</c:v>
                </c:pt>
                <c:pt idx="271">
                  <c:v>15.825608534014886</c:v>
                </c:pt>
                <c:pt idx="272">
                  <c:v>15.825608534014886</c:v>
                </c:pt>
                <c:pt idx="273">
                  <c:v>15.825608534014886</c:v>
                </c:pt>
                <c:pt idx="274">
                  <c:v>15.825608534014886</c:v>
                </c:pt>
                <c:pt idx="275">
                  <c:v>15.825608534014886</c:v>
                </c:pt>
                <c:pt idx="276">
                  <c:v>15.825608534014886</c:v>
                </c:pt>
                <c:pt idx="277">
                  <c:v>15.825608534014886</c:v>
                </c:pt>
                <c:pt idx="278">
                  <c:v>15.825608534014886</c:v>
                </c:pt>
                <c:pt idx="279">
                  <c:v>15.825608534014886</c:v>
                </c:pt>
                <c:pt idx="280">
                  <c:v>15.825608534014886</c:v>
                </c:pt>
                <c:pt idx="281">
                  <c:v>15.825608534014886</c:v>
                </c:pt>
                <c:pt idx="282">
                  <c:v>15.825608534014886</c:v>
                </c:pt>
                <c:pt idx="283">
                  <c:v>15.825608534014886</c:v>
                </c:pt>
                <c:pt idx="284">
                  <c:v>15.825608534014886</c:v>
                </c:pt>
                <c:pt idx="285">
                  <c:v>15.825608534014886</c:v>
                </c:pt>
                <c:pt idx="286">
                  <c:v>15.825608534014886</c:v>
                </c:pt>
                <c:pt idx="287">
                  <c:v>15.825608534014886</c:v>
                </c:pt>
                <c:pt idx="288">
                  <c:v>15.825608534014886</c:v>
                </c:pt>
                <c:pt idx="289">
                  <c:v>15.825608534014886</c:v>
                </c:pt>
                <c:pt idx="290">
                  <c:v>15.825608534014886</c:v>
                </c:pt>
                <c:pt idx="291">
                  <c:v>15.825608534014886</c:v>
                </c:pt>
                <c:pt idx="292">
                  <c:v>15.825608534014886</c:v>
                </c:pt>
                <c:pt idx="293">
                  <c:v>15.825608534014886</c:v>
                </c:pt>
                <c:pt idx="294">
                  <c:v>15.825608534014886</c:v>
                </c:pt>
                <c:pt idx="295">
                  <c:v>15.825608534014886</c:v>
                </c:pt>
                <c:pt idx="296">
                  <c:v>15.825608534014886</c:v>
                </c:pt>
                <c:pt idx="297">
                  <c:v>15.825608534014886</c:v>
                </c:pt>
                <c:pt idx="298">
                  <c:v>15.825608534014886</c:v>
                </c:pt>
                <c:pt idx="299">
                  <c:v>15.825608534014886</c:v>
                </c:pt>
                <c:pt idx="300">
                  <c:v>15.825608534014886</c:v>
                </c:pt>
                <c:pt idx="301">
                  <c:v>15.825608534014886</c:v>
                </c:pt>
                <c:pt idx="302">
                  <c:v>15.825608534014886</c:v>
                </c:pt>
                <c:pt idx="303">
                  <c:v>15.825608534014886</c:v>
                </c:pt>
                <c:pt idx="304">
                  <c:v>15.825608534014886</c:v>
                </c:pt>
                <c:pt idx="305">
                  <c:v>15.825608534014886</c:v>
                </c:pt>
                <c:pt idx="306">
                  <c:v>15.825608534014886</c:v>
                </c:pt>
                <c:pt idx="307">
                  <c:v>15.825608534014886</c:v>
                </c:pt>
                <c:pt idx="308">
                  <c:v>15.825608534014886</c:v>
                </c:pt>
                <c:pt idx="309">
                  <c:v>15.825608534014886</c:v>
                </c:pt>
                <c:pt idx="310">
                  <c:v>15.825608534014886</c:v>
                </c:pt>
                <c:pt idx="311">
                  <c:v>15.825608534014886</c:v>
                </c:pt>
                <c:pt idx="312">
                  <c:v>15.825608534014886</c:v>
                </c:pt>
                <c:pt idx="313">
                  <c:v>15.825608534014886</c:v>
                </c:pt>
                <c:pt idx="314">
                  <c:v>15.825608534014886</c:v>
                </c:pt>
                <c:pt idx="315">
                  <c:v>15.825608534014886</c:v>
                </c:pt>
                <c:pt idx="316">
                  <c:v>16.688884586087788</c:v>
                </c:pt>
                <c:pt idx="317">
                  <c:v>16.688884586087788</c:v>
                </c:pt>
                <c:pt idx="318">
                  <c:v>16.688884586087788</c:v>
                </c:pt>
                <c:pt idx="319">
                  <c:v>16.688884586087788</c:v>
                </c:pt>
                <c:pt idx="320">
                  <c:v>16.688884586087788</c:v>
                </c:pt>
                <c:pt idx="321">
                  <c:v>16.688884586087788</c:v>
                </c:pt>
                <c:pt idx="322">
                  <c:v>16.688884586087788</c:v>
                </c:pt>
                <c:pt idx="323">
                  <c:v>16.688884586087788</c:v>
                </c:pt>
                <c:pt idx="324">
                  <c:v>16.688884586087788</c:v>
                </c:pt>
                <c:pt idx="325">
                  <c:v>16.688884586087788</c:v>
                </c:pt>
                <c:pt idx="326">
                  <c:v>16.688884586087788</c:v>
                </c:pt>
                <c:pt idx="327">
                  <c:v>16.688884586087788</c:v>
                </c:pt>
                <c:pt idx="328">
                  <c:v>16.688884586087788</c:v>
                </c:pt>
                <c:pt idx="329">
                  <c:v>16.688884586087788</c:v>
                </c:pt>
                <c:pt idx="330">
                  <c:v>16.688884586087788</c:v>
                </c:pt>
                <c:pt idx="331">
                  <c:v>16.688884586087788</c:v>
                </c:pt>
                <c:pt idx="332">
                  <c:v>16.688884586087788</c:v>
                </c:pt>
                <c:pt idx="333">
                  <c:v>16.688884586087788</c:v>
                </c:pt>
                <c:pt idx="334">
                  <c:v>16.784242873354646</c:v>
                </c:pt>
                <c:pt idx="335">
                  <c:v>17.388660243467026</c:v>
                </c:pt>
                <c:pt idx="336">
                  <c:v>17.388660243467026</c:v>
                </c:pt>
                <c:pt idx="337">
                  <c:v>17.388660243467026</c:v>
                </c:pt>
                <c:pt idx="338">
                  <c:v>17.388660243467026</c:v>
                </c:pt>
                <c:pt idx="339">
                  <c:v>17.388660243467026</c:v>
                </c:pt>
                <c:pt idx="340">
                  <c:v>17.388660243467026</c:v>
                </c:pt>
                <c:pt idx="341">
                  <c:v>17.388660243467026</c:v>
                </c:pt>
                <c:pt idx="342">
                  <c:v>17.388660243467026</c:v>
                </c:pt>
                <c:pt idx="343">
                  <c:v>17.388660243467026</c:v>
                </c:pt>
                <c:pt idx="344">
                  <c:v>18.083999735413141</c:v>
                </c:pt>
                <c:pt idx="345">
                  <c:v>19.359337648753687</c:v>
                </c:pt>
                <c:pt idx="346">
                  <c:v>19.359337648753687</c:v>
                </c:pt>
                <c:pt idx="347">
                  <c:v>19.876256217043878</c:v>
                </c:pt>
                <c:pt idx="348">
                  <c:v>21.940266291390337</c:v>
                </c:pt>
                <c:pt idx="349">
                  <c:v>22.01205484269579</c:v>
                </c:pt>
                <c:pt idx="350">
                  <c:v>22.173865457844496</c:v>
                </c:pt>
                <c:pt idx="351">
                  <c:v>23.195060657640031</c:v>
                </c:pt>
                <c:pt idx="352">
                  <c:v>23.195060657640031</c:v>
                </c:pt>
                <c:pt idx="353">
                  <c:v>23.430517766284932</c:v>
                </c:pt>
                <c:pt idx="354">
                  <c:v>24.837309483490458</c:v>
                </c:pt>
                <c:pt idx="355">
                  <c:v>24.837309483490458</c:v>
                </c:pt>
                <c:pt idx="356">
                  <c:v>24.837309483490458</c:v>
                </c:pt>
                <c:pt idx="357">
                  <c:v>25.327019986561723</c:v>
                </c:pt>
                <c:pt idx="358">
                  <c:v>25.89219243756185</c:v>
                </c:pt>
                <c:pt idx="359">
                  <c:v>25.89219243756185</c:v>
                </c:pt>
                <c:pt idx="360">
                  <c:v>26.525716048033459</c:v>
                </c:pt>
                <c:pt idx="361">
                  <c:v>27.197798115542511</c:v>
                </c:pt>
                <c:pt idx="362">
                  <c:v>28.845739901161284</c:v>
                </c:pt>
                <c:pt idx="363">
                  <c:v>28.845739901161284</c:v>
                </c:pt>
                <c:pt idx="364">
                  <c:v>28.845739901161284</c:v>
                </c:pt>
                <c:pt idx="365">
                  <c:v>28.845739901161284</c:v>
                </c:pt>
                <c:pt idx="366">
                  <c:v>28.845739901161284</c:v>
                </c:pt>
                <c:pt idx="367">
                  <c:v>28.845739901161284</c:v>
                </c:pt>
                <c:pt idx="368">
                  <c:v>28.931850350114168</c:v>
                </c:pt>
                <c:pt idx="369">
                  <c:v>28.931850350114168</c:v>
                </c:pt>
                <c:pt idx="370">
                  <c:v>28.931850350114168</c:v>
                </c:pt>
                <c:pt idx="371">
                  <c:v>28.931850350114168</c:v>
                </c:pt>
              </c:numCache>
            </c:numRef>
          </c:val>
        </c:ser>
        <c:ser>
          <c:idx val="1"/>
          <c:order val="1"/>
          <c:tx>
            <c:strRef>
              <c:f>'c5c84684e614ccc8'!$G$1</c:f>
              <c:strCache>
                <c:ptCount val="1"/>
                <c:pt idx="0">
                  <c:v>One Dollar (actual)</c:v>
                </c:pt>
              </c:strCache>
            </c:strRef>
          </c:tx>
          <c:cat>
            <c:strRef>
              <c:f>'c5c84684e614ccc8'!$B:$B</c:f>
              <c:strCache>
                <c:ptCount val="373"/>
                <c:pt idx="0">
                  <c:v>date</c:v>
                </c:pt>
                <c:pt idx="1">
                  <c:v>19820129</c:v>
                </c:pt>
                <c:pt idx="2">
                  <c:v>19820226</c:v>
                </c:pt>
                <c:pt idx="3">
                  <c:v>19820331</c:v>
                </c:pt>
                <c:pt idx="4">
                  <c:v>19820430</c:v>
                </c:pt>
                <c:pt idx="5">
                  <c:v>19820528</c:v>
                </c:pt>
                <c:pt idx="6">
                  <c:v>19820630</c:v>
                </c:pt>
                <c:pt idx="7">
                  <c:v>19820730</c:v>
                </c:pt>
                <c:pt idx="8">
                  <c:v>19820831</c:v>
                </c:pt>
                <c:pt idx="9">
                  <c:v>19820930</c:v>
                </c:pt>
                <c:pt idx="10">
                  <c:v>19821029</c:v>
                </c:pt>
                <c:pt idx="11">
                  <c:v>19821130</c:v>
                </c:pt>
                <c:pt idx="12">
                  <c:v>19821231</c:v>
                </c:pt>
                <c:pt idx="13">
                  <c:v>19830131</c:v>
                </c:pt>
                <c:pt idx="14">
                  <c:v>19830228</c:v>
                </c:pt>
                <c:pt idx="15">
                  <c:v>19830331</c:v>
                </c:pt>
                <c:pt idx="16">
                  <c:v>19830429</c:v>
                </c:pt>
                <c:pt idx="17">
                  <c:v>19830531</c:v>
                </c:pt>
                <c:pt idx="18">
                  <c:v>19830630</c:v>
                </c:pt>
                <c:pt idx="19">
                  <c:v>19830729</c:v>
                </c:pt>
                <c:pt idx="20">
                  <c:v>19830831</c:v>
                </c:pt>
                <c:pt idx="21">
                  <c:v>19830930</c:v>
                </c:pt>
                <c:pt idx="22">
                  <c:v>19831031</c:v>
                </c:pt>
                <c:pt idx="23">
                  <c:v>19831130</c:v>
                </c:pt>
                <c:pt idx="24">
                  <c:v>19831230</c:v>
                </c:pt>
                <c:pt idx="25">
                  <c:v>19840131</c:v>
                </c:pt>
                <c:pt idx="26">
                  <c:v>19840229</c:v>
                </c:pt>
                <c:pt idx="27">
                  <c:v>19840330</c:v>
                </c:pt>
                <c:pt idx="28">
                  <c:v>19840430</c:v>
                </c:pt>
                <c:pt idx="29">
                  <c:v>19840531</c:v>
                </c:pt>
                <c:pt idx="30">
                  <c:v>19840629</c:v>
                </c:pt>
                <c:pt idx="31">
                  <c:v>19840731</c:v>
                </c:pt>
                <c:pt idx="32">
                  <c:v>19840831</c:v>
                </c:pt>
                <c:pt idx="33">
                  <c:v>19840928</c:v>
                </c:pt>
                <c:pt idx="34">
                  <c:v>19841031</c:v>
                </c:pt>
                <c:pt idx="35">
                  <c:v>19841130</c:v>
                </c:pt>
                <c:pt idx="36">
                  <c:v>19841231</c:v>
                </c:pt>
                <c:pt idx="37">
                  <c:v>19850131</c:v>
                </c:pt>
                <c:pt idx="38">
                  <c:v>19850228</c:v>
                </c:pt>
                <c:pt idx="39">
                  <c:v>19850329</c:v>
                </c:pt>
                <c:pt idx="40">
                  <c:v>19850430</c:v>
                </c:pt>
                <c:pt idx="41">
                  <c:v>19850531</c:v>
                </c:pt>
                <c:pt idx="42">
                  <c:v>19850628</c:v>
                </c:pt>
                <c:pt idx="43">
                  <c:v>19850731</c:v>
                </c:pt>
                <c:pt idx="44">
                  <c:v>19850830</c:v>
                </c:pt>
                <c:pt idx="45">
                  <c:v>19850930</c:v>
                </c:pt>
                <c:pt idx="46">
                  <c:v>19851031</c:v>
                </c:pt>
                <c:pt idx="47">
                  <c:v>19851129</c:v>
                </c:pt>
                <c:pt idx="48">
                  <c:v>19851231</c:v>
                </c:pt>
                <c:pt idx="49">
                  <c:v>19860131</c:v>
                </c:pt>
                <c:pt idx="50">
                  <c:v>19860228</c:v>
                </c:pt>
                <c:pt idx="51">
                  <c:v>19860331</c:v>
                </c:pt>
                <c:pt idx="52">
                  <c:v>19860430</c:v>
                </c:pt>
                <c:pt idx="53">
                  <c:v>19860530</c:v>
                </c:pt>
                <c:pt idx="54">
                  <c:v>19860630</c:v>
                </c:pt>
                <c:pt idx="55">
                  <c:v>19860731</c:v>
                </c:pt>
                <c:pt idx="56">
                  <c:v>19860829</c:v>
                </c:pt>
                <c:pt idx="57">
                  <c:v>19860930</c:v>
                </c:pt>
                <c:pt idx="58">
                  <c:v>19861031</c:v>
                </c:pt>
                <c:pt idx="59">
                  <c:v>19861128</c:v>
                </c:pt>
                <c:pt idx="60">
                  <c:v>19861231</c:v>
                </c:pt>
                <c:pt idx="61">
                  <c:v>19870130</c:v>
                </c:pt>
                <c:pt idx="62">
                  <c:v>19870227</c:v>
                </c:pt>
                <c:pt idx="63">
                  <c:v>19870331</c:v>
                </c:pt>
                <c:pt idx="64">
                  <c:v>19870430</c:v>
                </c:pt>
                <c:pt idx="65">
                  <c:v>19870529</c:v>
                </c:pt>
                <c:pt idx="66">
                  <c:v>19870630</c:v>
                </c:pt>
                <c:pt idx="67">
                  <c:v>19870731</c:v>
                </c:pt>
                <c:pt idx="68">
                  <c:v>19870831</c:v>
                </c:pt>
                <c:pt idx="69">
                  <c:v>19870930</c:v>
                </c:pt>
                <c:pt idx="70">
                  <c:v>19871030</c:v>
                </c:pt>
                <c:pt idx="71">
                  <c:v>19871130</c:v>
                </c:pt>
                <c:pt idx="72">
                  <c:v>19871231</c:v>
                </c:pt>
                <c:pt idx="73">
                  <c:v>19880129</c:v>
                </c:pt>
                <c:pt idx="74">
                  <c:v>19880229</c:v>
                </c:pt>
                <c:pt idx="75">
                  <c:v>19880331</c:v>
                </c:pt>
                <c:pt idx="76">
                  <c:v>19880429</c:v>
                </c:pt>
                <c:pt idx="77">
                  <c:v>19880531</c:v>
                </c:pt>
                <c:pt idx="78">
                  <c:v>19880630</c:v>
                </c:pt>
                <c:pt idx="79">
                  <c:v>19880729</c:v>
                </c:pt>
                <c:pt idx="80">
                  <c:v>19880831</c:v>
                </c:pt>
                <c:pt idx="81">
                  <c:v>19880930</c:v>
                </c:pt>
                <c:pt idx="82">
                  <c:v>19881031</c:v>
                </c:pt>
                <c:pt idx="83">
                  <c:v>19881130</c:v>
                </c:pt>
                <c:pt idx="84">
                  <c:v>19881230</c:v>
                </c:pt>
                <c:pt idx="85">
                  <c:v>19890131</c:v>
                </c:pt>
                <c:pt idx="86">
                  <c:v>19890228</c:v>
                </c:pt>
                <c:pt idx="87">
                  <c:v>19890331</c:v>
                </c:pt>
                <c:pt idx="88">
                  <c:v>19890428</c:v>
                </c:pt>
                <c:pt idx="89">
                  <c:v>19890531</c:v>
                </c:pt>
                <c:pt idx="90">
                  <c:v>19890630</c:v>
                </c:pt>
                <c:pt idx="91">
                  <c:v>19890731</c:v>
                </c:pt>
                <c:pt idx="92">
                  <c:v>19890831</c:v>
                </c:pt>
                <c:pt idx="93">
                  <c:v>19890929</c:v>
                </c:pt>
                <c:pt idx="94">
                  <c:v>19891031</c:v>
                </c:pt>
                <c:pt idx="95">
                  <c:v>19891130</c:v>
                </c:pt>
                <c:pt idx="96">
                  <c:v>19891229</c:v>
                </c:pt>
                <c:pt idx="97">
                  <c:v>19900131</c:v>
                </c:pt>
                <c:pt idx="98">
                  <c:v>19900228</c:v>
                </c:pt>
                <c:pt idx="99">
                  <c:v>19900330</c:v>
                </c:pt>
                <c:pt idx="100">
                  <c:v>19900430</c:v>
                </c:pt>
                <c:pt idx="101">
                  <c:v>19900531</c:v>
                </c:pt>
                <c:pt idx="102">
                  <c:v>19900629</c:v>
                </c:pt>
                <c:pt idx="103">
                  <c:v>19900731</c:v>
                </c:pt>
                <c:pt idx="104">
                  <c:v>19900831</c:v>
                </c:pt>
                <c:pt idx="105">
                  <c:v>19900928</c:v>
                </c:pt>
                <c:pt idx="106">
                  <c:v>19901031</c:v>
                </c:pt>
                <c:pt idx="107">
                  <c:v>19901130</c:v>
                </c:pt>
                <c:pt idx="108">
                  <c:v>19901231</c:v>
                </c:pt>
                <c:pt idx="109">
                  <c:v>19910131</c:v>
                </c:pt>
                <c:pt idx="110">
                  <c:v>19910228</c:v>
                </c:pt>
                <c:pt idx="111">
                  <c:v>19910328</c:v>
                </c:pt>
                <c:pt idx="112">
                  <c:v>19910430</c:v>
                </c:pt>
                <c:pt idx="113">
                  <c:v>19910531</c:v>
                </c:pt>
                <c:pt idx="114">
                  <c:v>19910628</c:v>
                </c:pt>
                <c:pt idx="115">
                  <c:v>19910731</c:v>
                </c:pt>
                <c:pt idx="116">
                  <c:v>19910830</c:v>
                </c:pt>
                <c:pt idx="117">
                  <c:v>19910930</c:v>
                </c:pt>
                <c:pt idx="118">
                  <c:v>19911031</c:v>
                </c:pt>
                <c:pt idx="119">
                  <c:v>19911129</c:v>
                </c:pt>
                <c:pt idx="120">
                  <c:v>19911231</c:v>
                </c:pt>
                <c:pt idx="121">
                  <c:v>19920131</c:v>
                </c:pt>
                <c:pt idx="122">
                  <c:v>19920228</c:v>
                </c:pt>
                <c:pt idx="123">
                  <c:v>19920331</c:v>
                </c:pt>
                <c:pt idx="124">
                  <c:v>19920430</c:v>
                </c:pt>
                <c:pt idx="125">
                  <c:v>19920529</c:v>
                </c:pt>
                <c:pt idx="126">
                  <c:v>19920630</c:v>
                </c:pt>
                <c:pt idx="127">
                  <c:v>19920731</c:v>
                </c:pt>
                <c:pt idx="128">
                  <c:v>19920831</c:v>
                </c:pt>
                <c:pt idx="129">
                  <c:v>19920930</c:v>
                </c:pt>
                <c:pt idx="130">
                  <c:v>19921030</c:v>
                </c:pt>
                <c:pt idx="131">
                  <c:v>19921130</c:v>
                </c:pt>
                <c:pt idx="132">
                  <c:v>19921231</c:v>
                </c:pt>
                <c:pt idx="133">
                  <c:v>19930129</c:v>
                </c:pt>
                <c:pt idx="134">
                  <c:v>19930226</c:v>
                </c:pt>
                <c:pt idx="135">
                  <c:v>19930331</c:v>
                </c:pt>
                <c:pt idx="136">
                  <c:v>19930430</c:v>
                </c:pt>
                <c:pt idx="137">
                  <c:v>19930528</c:v>
                </c:pt>
                <c:pt idx="138">
                  <c:v>19930630</c:v>
                </c:pt>
                <c:pt idx="139">
                  <c:v>19930730</c:v>
                </c:pt>
                <c:pt idx="140">
                  <c:v>19930831</c:v>
                </c:pt>
                <c:pt idx="141">
                  <c:v>19930930</c:v>
                </c:pt>
                <c:pt idx="142">
                  <c:v>19931029</c:v>
                </c:pt>
                <c:pt idx="143">
                  <c:v>19931130</c:v>
                </c:pt>
                <c:pt idx="144">
                  <c:v>19931231</c:v>
                </c:pt>
                <c:pt idx="145">
                  <c:v>19940131</c:v>
                </c:pt>
                <c:pt idx="146">
                  <c:v>19940228</c:v>
                </c:pt>
                <c:pt idx="147">
                  <c:v>19940331</c:v>
                </c:pt>
                <c:pt idx="148">
                  <c:v>19940429</c:v>
                </c:pt>
                <c:pt idx="149">
                  <c:v>19940531</c:v>
                </c:pt>
                <c:pt idx="150">
                  <c:v>19940630</c:v>
                </c:pt>
                <c:pt idx="151">
                  <c:v>19940729</c:v>
                </c:pt>
                <c:pt idx="152">
                  <c:v>19940831</c:v>
                </c:pt>
                <c:pt idx="153">
                  <c:v>19940930</c:v>
                </c:pt>
                <c:pt idx="154">
                  <c:v>19941031</c:v>
                </c:pt>
                <c:pt idx="155">
                  <c:v>19941130</c:v>
                </c:pt>
                <c:pt idx="156">
                  <c:v>19941230</c:v>
                </c:pt>
                <c:pt idx="157">
                  <c:v>19950131</c:v>
                </c:pt>
                <c:pt idx="158">
                  <c:v>19950228</c:v>
                </c:pt>
                <c:pt idx="159">
                  <c:v>19950331</c:v>
                </c:pt>
                <c:pt idx="160">
                  <c:v>19950428</c:v>
                </c:pt>
                <c:pt idx="161">
                  <c:v>19950531</c:v>
                </c:pt>
                <c:pt idx="162">
                  <c:v>19950630</c:v>
                </c:pt>
                <c:pt idx="163">
                  <c:v>19950731</c:v>
                </c:pt>
                <c:pt idx="164">
                  <c:v>19950831</c:v>
                </c:pt>
                <c:pt idx="165">
                  <c:v>19950929</c:v>
                </c:pt>
                <c:pt idx="166">
                  <c:v>19951031</c:v>
                </c:pt>
                <c:pt idx="167">
                  <c:v>19951130</c:v>
                </c:pt>
                <c:pt idx="168">
                  <c:v>19951229</c:v>
                </c:pt>
                <c:pt idx="169">
                  <c:v>19960131</c:v>
                </c:pt>
                <c:pt idx="170">
                  <c:v>19960229</c:v>
                </c:pt>
                <c:pt idx="171">
                  <c:v>19960329</c:v>
                </c:pt>
                <c:pt idx="172">
                  <c:v>19960430</c:v>
                </c:pt>
                <c:pt idx="173">
                  <c:v>19960531</c:v>
                </c:pt>
                <c:pt idx="174">
                  <c:v>19960628</c:v>
                </c:pt>
                <c:pt idx="175">
                  <c:v>19960731</c:v>
                </c:pt>
                <c:pt idx="176">
                  <c:v>19960830</c:v>
                </c:pt>
                <c:pt idx="177">
                  <c:v>19960930</c:v>
                </c:pt>
                <c:pt idx="178">
                  <c:v>19961031</c:v>
                </c:pt>
                <c:pt idx="179">
                  <c:v>19961129</c:v>
                </c:pt>
                <c:pt idx="180">
                  <c:v>19961231</c:v>
                </c:pt>
                <c:pt idx="181">
                  <c:v>19970131</c:v>
                </c:pt>
                <c:pt idx="182">
                  <c:v>19970228</c:v>
                </c:pt>
                <c:pt idx="183">
                  <c:v>19970331</c:v>
                </c:pt>
                <c:pt idx="184">
                  <c:v>19970430</c:v>
                </c:pt>
                <c:pt idx="185">
                  <c:v>19970530</c:v>
                </c:pt>
                <c:pt idx="186">
                  <c:v>19970630</c:v>
                </c:pt>
                <c:pt idx="187">
                  <c:v>19970731</c:v>
                </c:pt>
                <c:pt idx="188">
                  <c:v>19970829</c:v>
                </c:pt>
                <c:pt idx="189">
                  <c:v>19970930</c:v>
                </c:pt>
                <c:pt idx="190">
                  <c:v>19971031</c:v>
                </c:pt>
                <c:pt idx="191">
                  <c:v>19971128</c:v>
                </c:pt>
                <c:pt idx="192">
                  <c:v>19971231</c:v>
                </c:pt>
                <c:pt idx="193">
                  <c:v>19980130</c:v>
                </c:pt>
                <c:pt idx="194">
                  <c:v>19980227</c:v>
                </c:pt>
                <c:pt idx="195">
                  <c:v>19980331</c:v>
                </c:pt>
                <c:pt idx="196">
                  <c:v>19980430</c:v>
                </c:pt>
                <c:pt idx="197">
                  <c:v>19980529</c:v>
                </c:pt>
                <c:pt idx="198">
                  <c:v>19980630</c:v>
                </c:pt>
                <c:pt idx="199">
                  <c:v>19980731</c:v>
                </c:pt>
                <c:pt idx="200">
                  <c:v>19980831</c:v>
                </c:pt>
                <c:pt idx="201">
                  <c:v>19980930</c:v>
                </c:pt>
                <c:pt idx="202">
                  <c:v>19981030</c:v>
                </c:pt>
                <c:pt idx="203">
                  <c:v>19981130</c:v>
                </c:pt>
                <c:pt idx="204">
                  <c:v>19981231</c:v>
                </c:pt>
                <c:pt idx="205">
                  <c:v>19990129</c:v>
                </c:pt>
                <c:pt idx="206">
                  <c:v>19990226</c:v>
                </c:pt>
                <c:pt idx="207">
                  <c:v>19990331</c:v>
                </c:pt>
                <c:pt idx="208">
                  <c:v>19990430</c:v>
                </c:pt>
                <c:pt idx="209">
                  <c:v>19990528</c:v>
                </c:pt>
                <c:pt idx="210">
                  <c:v>19990630</c:v>
                </c:pt>
                <c:pt idx="211">
                  <c:v>19990730</c:v>
                </c:pt>
                <c:pt idx="212">
                  <c:v>19990831</c:v>
                </c:pt>
                <c:pt idx="213">
                  <c:v>19990930</c:v>
                </c:pt>
                <c:pt idx="214">
                  <c:v>19991029</c:v>
                </c:pt>
                <c:pt idx="215">
                  <c:v>19991130</c:v>
                </c:pt>
                <c:pt idx="216">
                  <c:v>19991231</c:v>
                </c:pt>
                <c:pt idx="217">
                  <c:v>20000131</c:v>
                </c:pt>
                <c:pt idx="218">
                  <c:v>20000229</c:v>
                </c:pt>
                <c:pt idx="219">
                  <c:v>20000331</c:v>
                </c:pt>
                <c:pt idx="220">
                  <c:v>20000428</c:v>
                </c:pt>
                <c:pt idx="221">
                  <c:v>20000531</c:v>
                </c:pt>
                <c:pt idx="222">
                  <c:v>20000630</c:v>
                </c:pt>
                <c:pt idx="223">
                  <c:v>20000731</c:v>
                </c:pt>
                <c:pt idx="224">
                  <c:v>20000831</c:v>
                </c:pt>
                <c:pt idx="225">
                  <c:v>20000929</c:v>
                </c:pt>
                <c:pt idx="226">
                  <c:v>20001031</c:v>
                </c:pt>
                <c:pt idx="227">
                  <c:v>20001130</c:v>
                </c:pt>
                <c:pt idx="228">
                  <c:v>20001229</c:v>
                </c:pt>
                <c:pt idx="229">
                  <c:v>20010131</c:v>
                </c:pt>
                <c:pt idx="230">
                  <c:v>20010228</c:v>
                </c:pt>
                <c:pt idx="231">
                  <c:v>20010330</c:v>
                </c:pt>
                <c:pt idx="232">
                  <c:v>20010430</c:v>
                </c:pt>
                <c:pt idx="233">
                  <c:v>20010531</c:v>
                </c:pt>
                <c:pt idx="234">
                  <c:v>20010629</c:v>
                </c:pt>
                <c:pt idx="235">
                  <c:v>20010731</c:v>
                </c:pt>
                <c:pt idx="236">
                  <c:v>20010831</c:v>
                </c:pt>
                <c:pt idx="237">
                  <c:v>20010928</c:v>
                </c:pt>
                <c:pt idx="238">
                  <c:v>20011031</c:v>
                </c:pt>
                <c:pt idx="239">
                  <c:v>20011130</c:v>
                </c:pt>
                <c:pt idx="240">
                  <c:v>20011231</c:v>
                </c:pt>
                <c:pt idx="241">
                  <c:v>20020131</c:v>
                </c:pt>
                <c:pt idx="242">
                  <c:v>20020228</c:v>
                </c:pt>
                <c:pt idx="243">
                  <c:v>20020328</c:v>
                </c:pt>
                <c:pt idx="244">
                  <c:v>20020430</c:v>
                </c:pt>
                <c:pt idx="245">
                  <c:v>20020531</c:v>
                </c:pt>
                <c:pt idx="246">
                  <c:v>20020628</c:v>
                </c:pt>
                <c:pt idx="247">
                  <c:v>20020731</c:v>
                </c:pt>
                <c:pt idx="248">
                  <c:v>20020830</c:v>
                </c:pt>
                <c:pt idx="249">
                  <c:v>20020930</c:v>
                </c:pt>
                <c:pt idx="250">
                  <c:v>20021031</c:v>
                </c:pt>
                <c:pt idx="251">
                  <c:v>20021129</c:v>
                </c:pt>
                <c:pt idx="252">
                  <c:v>20021231</c:v>
                </c:pt>
                <c:pt idx="253">
                  <c:v>20030131</c:v>
                </c:pt>
                <c:pt idx="254">
                  <c:v>20030228</c:v>
                </c:pt>
                <c:pt idx="255">
                  <c:v>20030331</c:v>
                </c:pt>
                <c:pt idx="256">
                  <c:v>20030430</c:v>
                </c:pt>
                <c:pt idx="257">
                  <c:v>20030530</c:v>
                </c:pt>
                <c:pt idx="258">
                  <c:v>20030630</c:v>
                </c:pt>
                <c:pt idx="259">
                  <c:v>20030731</c:v>
                </c:pt>
                <c:pt idx="260">
                  <c:v>20030829</c:v>
                </c:pt>
                <c:pt idx="261">
                  <c:v>20030930</c:v>
                </c:pt>
                <c:pt idx="262">
                  <c:v>20031031</c:v>
                </c:pt>
                <c:pt idx="263">
                  <c:v>20031128</c:v>
                </c:pt>
                <c:pt idx="264">
                  <c:v>20031231</c:v>
                </c:pt>
                <c:pt idx="265">
                  <c:v>20040130</c:v>
                </c:pt>
                <c:pt idx="266">
                  <c:v>20040227</c:v>
                </c:pt>
                <c:pt idx="267">
                  <c:v>20040331</c:v>
                </c:pt>
                <c:pt idx="268">
                  <c:v>20040430</c:v>
                </c:pt>
                <c:pt idx="269">
                  <c:v>20040528</c:v>
                </c:pt>
                <c:pt idx="270">
                  <c:v>20040630</c:v>
                </c:pt>
                <c:pt idx="271">
                  <c:v>20040730</c:v>
                </c:pt>
                <c:pt idx="272">
                  <c:v>20040831</c:v>
                </c:pt>
                <c:pt idx="273">
                  <c:v>20040930</c:v>
                </c:pt>
                <c:pt idx="274">
                  <c:v>20041029</c:v>
                </c:pt>
                <c:pt idx="275">
                  <c:v>20041130</c:v>
                </c:pt>
                <c:pt idx="276">
                  <c:v>20041231</c:v>
                </c:pt>
                <c:pt idx="277">
                  <c:v>20050131</c:v>
                </c:pt>
                <c:pt idx="278">
                  <c:v>20050228</c:v>
                </c:pt>
                <c:pt idx="279">
                  <c:v>20050331</c:v>
                </c:pt>
                <c:pt idx="280">
                  <c:v>20050429</c:v>
                </c:pt>
                <c:pt idx="281">
                  <c:v>20050531</c:v>
                </c:pt>
                <c:pt idx="282">
                  <c:v>20050630</c:v>
                </c:pt>
                <c:pt idx="283">
                  <c:v>20050729</c:v>
                </c:pt>
                <c:pt idx="284">
                  <c:v>20050831</c:v>
                </c:pt>
                <c:pt idx="285">
                  <c:v>20050930</c:v>
                </c:pt>
                <c:pt idx="286">
                  <c:v>20051031</c:v>
                </c:pt>
                <c:pt idx="287">
                  <c:v>20051130</c:v>
                </c:pt>
                <c:pt idx="288">
                  <c:v>20051230</c:v>
                </c:pt>
                <c:pt idx="289">
                  <c:v>20060131</c:v>
                </c:pt>
                <c:pt idx="290">
                  <c:v>20060228</c:v>
                </c:pt>
                <c:pt idx="291">
                  <c:v>20060331</c:v>
                </c:pt>
                <c:pt idx="292">
                  <c:v>20060428</c:v>
                </c:pt>
                <c:pt idx="293">
                  <c:v>20060531</c:v>
                </c:pt>
                <c:pt idx="294">
                  <c:v>20060630</c:v>
                </c:pt>
                <c:pt idx="295">
                  <c:v>20060731</c:v>
                </c:pt>
                <c:pt idx="296">
                  <c:v>20060831</c:v>
                </c:pt>
                <c:pt idx="297">
                  <c:v>20060929</c:v>
                </c:pt>
                <c:pt idx="298">
                  <c:v>20061031</c:v>
                </c:pt>
                <c:pt idx="299">
                  <c:v>20061130</c:v>
                </c:pt>
                <c:pt idx="300">
                  <c:v>20061229</c:v>
                </c:pt>
                <c:pt idx="301">
                  <c:v>20070131</c:v>
                </c:pt>
                <c:pt idx="302">
                  <c:v>20070228</c:v>
                </c:pt>
                <c:pt idx="303">
                  <c:v>20070330</c:v>
                </c:pt>
                <c:pt idx="304">
                  <c:v>20070430</c:v>
                </c:pt>
                <c:pt idx="305">
                  <c:v>20070531</c:v>
                </c:pt>
                <c:pt idx="306">
                  <c:v>20070629</c:v>
                </c:pt>
                <c:pt idx="307">
                  <c:v>20070731</c:v>
                </c:pt>
                <c:pt idx="308">
                  <c:v>20070831</c:v>
                </c:pt>
                <c:pt idx="309">
                  <c:v>20070928</c:v>
                </c:pt>
                <c:pt idx="310">
                  <c:v>20071031</c:v>
                </c:pt>
                <c:pt idx="311">
                  <c:v>20071130</c:v>
                </c:pt>
                <c:pt idx="312">
                  <c:v>20071231</c:v>
                </c:pt>
                <c:pt idx="313">
                  <c:v>20080131</c:v>
                </c:pt>
                <c:pt idx="314">
                  <c:v>20080229</c:v>
                </c:pt>
                <c:pt idx="315">
                  <c:v>20080331</c:v>
                </c:pt>
                <c:pt idx="316">
                  <c:v>20080430</c:v>
                </c:pt>
                <c:pt idx="317">
                  <c:v>20080530</c:v>
                </c:pt>
                <c:pt idx="318">
                  <c:v>20080630</c:v>
                </c:pt>
                <c:pt idx="319">
                  <c:v>20080731</c:v>
                </c:pt>
                <c:pt idx="320">
                  <c:v>20080829</c:v>
                </c:pt>
                <c:pt idx="321">
                  <c:v>20080930</c:v>
                </c:pt>
                <c:pt idx="322">
                  <c:v>20081031</c:v>
                </c:pt>
                <c:pt idx="323">
                  <c:v>20081128</c:v>
                </c:pt>
                <c:pt idx="324">
                  <c:v>20081231</c:v>
                </c:pt>
                <c:pt idx="325">
                  <c:v>20090130</c:v>
                </c:pt>
                <c:pt idx="326">
                  <c:v>20090227</c:v>
                </c:pt>
                <c:pt idx="327">
                  <c:v>20090331</c:v>
                </c:pt>
                <c:pt idx="328">
                  <c:v>20090430</c:v>
                </c:pt>
                <c:pt idx="329">
                  <c:v>20090529</c:v>
                </c:pt>
                <c:pt idx="330">
                  <c:v>20090630</c:v>
                </c:pt>
                <c:pt idx="331">
                  <c:v>20090731</c:v>
                </c:pt>
                <c:pt idx="332">
                  <c:v>20090831</c:v>
                </c:pt>
                <c:pt idx="333">
                  <c:v>20090930</c:v>
                </c:pt>
                <c:pt idx="334">
                  <c:v>20091030</c:v>
                </c:pt>
                <c:pt idx="335">
                  <c:v>20091130</c:v>
                </c:pt>
                <c:pt idx="336">
                  <c:v>20091231</c:v>
                </c:pt>
                <c:pt idx="337">
                  <c:v>20100129</c:v>
                </c:pt>
                <c:pt idx="338">
                  <c:v>20100226</c:v>
                </c:pt>
                <c:pt idx="339">
                  <c:v>20100331</c:v>
                </c:pt>
                <c:pt idx="340">
                  <c:v>20100430</c:v>
                </c:pt>
                <c:pt idx="341">
                  <c:v>20100528</c:v>
                </c:pt>
                <c:pt idx="342">
                  <c:v>20100630</c:v>
                </c:pt>
                <c:pt idx="343">
                  <c:v>20100730</c:v>
                </c:pt>
                <c:pt idx="344">
                  <c:v>20100831</c:v>
                </c:pt>
                <c:pt idx="345">
                  <c:v>20100930</c:v>
                </c:pt>
                <c:pt idx="346">
                  <c:v>20101029</c:v>
                </c:pt>
                <c:pt idx="347">
                  <c:v>20101130</c:v>
                </c:pt>
                <c:pt idx="348">
                  <c:v>20101231</c:v>
                </c:pt>
                <c:pt idx="349">
                  <c:v>20110131</c:v>
                </c:pt>
                <c:pt idx="350">
                  <c:v>20110228</c:v>
                </c:pt>
                <c:pt idx="351">
                  <c:v>20110331</c:v>
                </c:pt>
                <c:pt idx="352">
                  <c:v>20110429</c:v>
                </c:pt>
                <c:pt idx="353">
                  <c:v>20110531</c:v>
                </c:pt>
                <c:pt idx="354">
                  <c:v>20110630</c:v>
                </c:pt>
                <c:pt idx="355">
                  <c:v>20110729</c:v>
                </c:pt>
                <c:pt idx="356">
                  <c:v>20110831</c:v>
                </c:pt>
                <c:pt idx="357">
                  <c:v>20110930</c:v>
                </c:pt>
                <c:pt idx="358">
                  <c:v>20111031</c:v>
                </c:pt>
                <c:pt idx="359">
                  <c:v>20111130</c:v>
                </c:pt>
                <c:pt idx="360">
                  <c:v>20111230</c:v>
                </c:pt>
                <c:pt idx="361">
                  <c:v>20120131</c:v>
                </c:pt>
                <c:pt idx="362">
                  <c:v>20120229</c:v>
                </c:pt>
                <c:pt idx="363">
                  <c:v>20120330</c:v>
                </c:pt>
                <c:pt idx="364">
                  <c:v>20120430</c:v>
                </c:pt>
                <c:pt idx="365">
                  <c:v>20120531</c:v>
                </c:pt>
                <c:pt idx="366">
                  <c:v>20120629</c:v>
                </c:pt>
                <c:pt idx="367">
                  <c:v>20120731</c:v>
                </c:pt>
                <c:pt idx="368">
                  <c:v>20120831</c:v>
                </c:pt>
                <c:pt idx="369">
                  <c:v>20120928</c:v>
                </c:pt>
                <c:pt idx="370">
                  <c:v>20121031</c:v>
                </c:pt>
                <c:pt idx="371">
                  <c:v>20121130</c:v>
                </c:pt>
                <c:pt idx="372">
                  <c:v>20121231</c:v>
                </c:pt>
              </c:strCache>
            </c:strRef>
          </c:cat>
          <c:val>
            <c:numRef>
              <c:f>'c5c84684e614ccc8'!$G$2:$G$373</c:f>
              <c:numCache>
                <c:formatCode>General</c:formatCode>
                <c:ptCount val="372"/>
                <c:pt idx="0">
                  <c:v>1.118681</c:v>
                </c:pt>
                <c:pt idx="1">
                  <c:v>1.1030328901719999</c:v>
                </c:pt>
                <c:pt idx="2">
                  <c:v>1.0651514316248241</c:v>
                </c:pt>
                <c:pt idx="3">
                  <c:v>1.1453722465462162</c:v>
                </c:pt>
                <c:pt idx="4">
                  <c:v>1.1116799765418126</c:v>
                </c:pt>
                <c:pt idx="5">
                  <c:v>1.0958629938355748</c:v>
                </c:pt>
                <c:pt idx="6">
                  <c:v>1.1862431983891699</c:v>
                </c:pt>
                <c:pt idx="7">
                  <c:v>1.2899089914963995</c:v>
                </c:pt>
                <c:pt idx="8">
                  <c:v>1.3425114801696219</c:v>
                </c:pt>
                <c:pt idx="9">
                  <c:v>1.4614392021519274</c:v>
                </c:pt>
                <c:pt idx="10">
                  <c:v>1.598389208346384</c:v>
                </c:pt>
                <c:pt idx="11">
                  <c:v>1.7785548447435648</c:v>
                </c:pt>
                <c:pt idx="12">
                  <c:v>1.8270613710242538</c:v>
                </c:pt>
                <c:pt idx="13">
                  <c:v>1.8452625564023979</c:v>
                </c:pt>
                <c:pt idx="14">
                  <c:v>1.8965202596941435</c:v>
                </c:pt>
                <c:pt idx="15">
                  <c:v>2.1807650266563252</c:v>
                </c:pt>
                <c:pt idx="16">
                  <c:v>2.0912969606727208</c:v>
                </c:pt>
                <c:pt idx="17">
                  <c:v>2.2604807934941844</c:v>
                </c:pt>
                <c:pt idx="18">
                  <c:v>2.2628316935194182</c:v>
                </c:pt>
                <c:pt idx="19">
                  <c:v>2.2642414376644808</c:v>
                </c:pt>
                <c:pt idx="20">
                  <c:v>2.4039790979899442</c:v>
                </c:pt>
                <c:pt idx="21">
                  <c:v>2.401611178578424</c:v>
                </c:pt>
                <c:pt idx="22">
                  <c:v>2.2419784851494948</c:v>
                </c:pt>
                <c:pt idx="23">
                  <c:v>2.3303214053783257</c:v>
                </c:pt>
                <c:pt idx="24">
                  <c:v>2.1799014889825612</c:v>
                </c:pt>
                <c:pt idx="25">
                  <c:v>2.1240306138199392</c:v>
                </c:pt>
                <c:pt idx="26">
                  <c:v>2.1962773911184077</c:v>
                </c:pt>
                <c:pt idx="27">
                  <c:v>2.1914609547996839</c:v>
                </c:pt>
                <c:pt idx="28">
                  <c:v>2.0941688542503991</c:v>
                </c:pt>
                <c:pt idx="29">
                  <c:v>2.0552989861466573</c:v>
                </c:pt>
                <c:pt idx="30">
                  <c:v>2.152475577510657</c:v>
                </c:pt>
                <c:pt idx="31">
                  <c:v>2.4265158531858471</c:v>
                </c:pt>
                <c:pt idx="32">
                  <c:v>2.4363189772327187</c:v>
                </c:pt>
                <c:pt idx="33">
                  <c:v>2.4652405198114478</c:v>
                </c:pt>
                <c:pt idx="34">
                  <c:v>2.4083698862599192</c:v>
                </c:pt>
                <c:pt idx="35">
                  <c:v>2.4355700157553382</c:v>
                </c:pt>
                <c:pt idx="36">
                  <c:v>2.6976714474308352</c:v>
                </c:pt>
                <c:pt idx="37">
                  <c:v>2.6724509170687987</c:v>
                </c:pt>
                <c:pt idx="38">
                  <c:v>2.5328447536120438</c:v>
                </c:pt>
                <c:pt idx="39">
                  <c:v>2.5228729438170747</c:v>
                </c:pt>
                <c:pt idx="40">
                  <c:v>2.5871910666467506</c:v>
                </c:pt>
                <c:pt idx="41">
                  <c:v>2.4891339380297688</c:v>
                </c:pt>
                <c:pt idx="42">
                  <c:v>2.6425044147554106</c:v>
                </c:pt>
                <c:pt idx="43">
                  <c:v>2.5690877146002609</c:v>
                </c:pt>
                <c:pt idx="44">
                  <c:v>2.5132922676145739</c:v>
                </c:pt>
                <c:pt idx="45">
                  <c:v>2.6350260918887507</c:v>
                </c:pt>
                <c:pt idx="46">
                  <c:v>2.8576963367577179</c:v>
                </c:pt>
                <c:pt idx="47">
                  <c:v>3.1797615716066492</c:v>
                </c:pt>
                <c:pt idx="48">
                  <c:v>3.0979685647002113</c:v>
                </c:pt>
                <c:pt idx="49">
                  <c:v>3.1076806961505472</c:v>
                </c:pt>
                <c:pt idx="50">
                  <c:v>3.1205558172746986</c:v>
                </c:pt>
                <c:pt idx="51">
                  <c:v>3.2183946038137119</c:v>
                </c:pt>
                <c:pt idx="52">
                  <c:v>3.1612359156499803</c:v>
                </c:pt>
                <c:pt idx="53">
                  <c:v>3.0393513036861797</c:v>
                </c:pt>
                <c:pt idx="54">
                  <c:v>2.7489017750520213</c:v>
                </c:pt>
                <c:pt idx="55">
                  <c:v>2.9013888543177031</c:v>
                </c:pt>
                <c:pt idx="56">
                  <c:v>2.8125164123210973</c:v>
                </c:pt>
                <c:pt idx="57">
                  <c:v>2.5851103978028767</c:v>
                </c:pt>
                <c:pt idx="58">
                  <c:v>2.6812997705947232</c:v>
                </c:pt>
                <c:pt idx="59">
                  <c:v>2.5310209623522</c:v>
                </c:pt>
                <c:pt idx="60">
                  <c:v>2.7155754178640348</c:v>
                </c:pt>
                <c:pt idx="61">
                  <c:v>2.965514263748823</c:v>
                </c:pt>
                <c:pt idx="62">
                  <c:v>3.1913826576472539</c:v>
                </c:pt>
                <c:pt idx="63">
                  <c:v>3.403963847855795</c:v>
                </c:pt>
                <c:pt idx="64">
                  <c:v>3.4246905837253871</c:v>
                </c:pt>
                <c:pt idx="65">
                  <c:v>3.4782013740960962</c:v>
                </c:pt>
                <c:pt idx="66">
                  <c:v>3.446094097211815</c:v>
                </c:pt>
                <c:pt idx="67">
                  <c:v>3.6274964904890448</c:v>
                </c:pt>
                <c:pt idx="68">
                  <c:v>3.2477810403541261</c:v>
                </c:pt>
                <c:pt idx="69">
                  <c:v>2.6391598645159222</c:v>
                </c:pt>
                <c:pt idx="70">
                  <c:v>2.4097139450547731</c:v>
                </c:pt>
                <c:pt idx="71">
                  <c:v>2.5130641664442268</c:v>
                </c:pt>
                <c:pt idx="72">
                  <c:v>2.4450707023569156</c:v>
                </c:pt>
                <c:pt idx="73">
                  <c:v>2.5805153939139736</c:v>
                </c:pt>
                <c:pt idx="74">
                  <c:v>2.3636411386632594</c:v>
                </c:pt>
                <c:pt idx="75">
                  <c:v>2.4899210301374852</c:v>
                </c:pt>
                <c:pt idx="76">
                  <c:v>2.4948635233823073</c:v>
                </c:pt>
                <c:pt idx="77">
                  <c:v>2.8247393681709649</c:v>
                </c:pt>
                <c:pt idx="78">
                  <c:v>2.7887013433118395</c:v>
                </c:pt>
                <c:pt idx="79">
                  <c:v>2.4970784777376887</c:v>
                </c:pt>
                <c:pt idx="80">
                  <c:v>2.5838594460745066</c:v>
                </c:pt>
                <c:pt idx="81">
                  <c:v>2.7462265898063842</c:v>
                </c:pt>
                <c:pt idx="82">
                  <c:v>2.6784799260624488</c:v>
                </c:pt>
                <c:pt idx="83">
                  <c:v>2.7547657128366354</c:v>
                </c:pt>
                <c:pt idx="84">
                  <c:v>2.952544117189738</c:v>
                </c:pt>
                <c:pt idx="85">
                  <c:v>2.771154569350188</c:v>
                </c:pt>
                <c:pt idx="86">
                  <c:v>2.4889069341527326</c:v>
                </c:pt>
                <c:pt idx="87">
                  <c:v>2.6000963625290741</c:v>
                </c:pt>
                <c:pt idx="88">
                  <c:v>2.5279098872161789</c:v>
                </c:pt>
                <c:pt idx="89">
                  <c:v>2.5797952376512887</c:v>
                </c:pt>
                <c:pt idx="90">
                  <c:v>2.6518566580246024</c:v>
                </c:pt>
                <c:pt idx="91">
                  <c:v>2.7287605011073199</c:v>
                </c:pt>
                <c:pt idx="92">
                  <c:v>2.5452895600548637</c:v>
                </c:pt>
                <c:pt idx="93">
                  <c:v>2.3356086060975425</c:v>
                </c:pt>
                <c:pt idx="94">
                  <c:v>2.3026414906224768</c:v>
                </c:pt>
                <c:pt idx="95">
                  <c:v>2.2200894905421711</c:v>
                </c:pt>
                <c:pt idx="96">
                  <c:v>2.3262297489955035</c:v>
                </c:pt>
                <c:pt idx="97">
                  <c:v>2.4786001237844544</c:v>
                </c:pt>
                <c:pt idx="98">
                  <c:v>2.5322890810657492</c:v>
                </c:pt>
                <c:pt idx="99">
                  <c:v>2.6008913245609042</c:v>
                </c:pt>
                <c:pt idx="100">
                  <c:v>2.8922379689555666</c:v>
                </c:pt>
                <c:pt idx="101">
                  <c:v>2.8319839753483147</c:v>
                </c:pt>
                <c:pt idx="102">
                  <c:v>2.6873715456311333</c:v>
                </c:pt>
                <c:pt idx="103">
                  <c:v>2.4845529277108023</c:v>
                </c:pt>
                <c:pt idx="104">
                  <c:v>2.5943005996336437</c:v>
                </c:pt>
                <c:pt idx="105">
                  <c:v>2.5699115796964902</c:v>
                </c:pt>
                <c:pt idx="106">
                  <c:v>2.8006253917637389</c:v>
                </c:pt>
                <c:pt idx="107">
                  <c:v>2.7852191514836484</c:v>
                </c:pt>
                <c:pt idx="108">
                  <c:v>3.1241274030553319</c:v>
                </c:pt>
                <c:pt idx="109">
                  <c:v>3.2032459295377063</c:v>
                </c:pt>
                <c:pt idx="110">
                  <c:v>2.8331621143144967</c:v>
                </c:pt>
                <c:pt idx="111">
                  <c:v>2.5625979655595783</c:v>
                </c:pt>
                <c:pt idx="112">
                  <c:v>2.6704500261360824</c:v>
                </c:pt>
                <c:pt idx="113">
                  <c:v>2.4439798412195874</c:v>
                </c:pt>
                <c:pt idx="114">
                  <c:v>2.5477781090560225</c:v>
                </c:pt>
                <c:pt idx="115">
                  <c:v>2.46813711314504</c:v>
                </c:pt>
                <c:pt idx="116">
                  <c:v>2.64010950277765</c:v>
                </c:pt>
                <c:pt idx="117">
                  <c:v>2.5031670228685723</c:v>
                </c:pt>
                <c:pt idx="118">
                  <c:v>2.3874981779088369</c:v>
                </c:pt>
                <c:pt idx="119">
                  <c:v>2.2971600218531232</c:v>
                </c:pt>
                <c:pt idx="120">
                  <c:v>2.3229709118586621</c:v>
                </c:pt>
                <c:pt idx="121">
                  <c:v>2.2735427367961352</c:v>
                </c:pt>
                <c:pt idx="122">
                  <c:v>2.1852178750143438</c:v>
                </c:pt>
                <c:pt idx="123">
                  <c:v>2.3749516022303392</c:v>
                </c:pt>
                <c:pt idx="124">
                  <c:v>2.4066168319428747</c:v>
                </c:pt>
                <c:pt idx="125">
                  <c:v>2.5955651326523741</c:v>
                </c:pt>
                <c:pt idx="126">
                  <c:v>2.5126939290970469</c:v>
                </c:pt>
                <c:pt idx="127">
                  <c:v>2.3293125007636877</c:v>
                </c:pt>
                <c:pt idx="128">
                  <c:v>2.1713361976493952</c:v>
                </c:pt>
                <c:pt idx="129">
                  <c:v>1.7982420128158925</c:v>
                </c:pt>
                <c:pt idx="130">
                  <c:v>1.867751259579276</c:v>
                </c:pt>
                <c:pt idx="131">
                  <c:v>1.3785778659391663</c:v>
                </c:pt>
                <c:pt idx="132">
                  <c:v>1.4093656454191834</c:v>
                </c:pt>
                <c:pt idx="133">
                  <c:v>1.5028220907325764</c:v>
                </c:pt>
                <c:pt idx="134">
                  <c:v>1.4060884383963037</c:v>
                </c:pt>
                <c:pt idx="135">
                  <c:v>1.343902771119788</c:v>
                </c:pt>
                <c:pt idx="136">
                  <c:v>1.4728341151754771</c:v>
                </c:pt>
                <c:pt idx="137">
                  <c:v>1.3786007156524358</c:v>
                </c:pt>
                <c:pt idx="138">
                  <c:v>1.2424859525932093</c:v>
                </c:pt>
                <c:pt idx="139">
                  <c:v>1.2843676690832213</c:v>
                </c:pt>
                <c:pt idx="140">
                  <c:v>1.179091904351476</c:v>
                </c:pt>
                <c:pt idx="141">
                  <c:v>1.2913862591381018</c:v>
                </c:pt>
                <c:pt idx="142">
                  <c:v>1.5194838140896638</c:v>
                </c:pt>
                <c:pt idx="143">
                  <c:v>1.5935191434473694</c:v>
                </c:pt>
                <c:pt idx="144">
                  <c:v>1.5935191434473694</c:v>
                </c:pt>
                <c:pt idx="145">
                  <c:v>1.498330277413541</c:v>
                </c:pt>
                <c:pt idx="146">
                  <c:v>1.5479205146050958</c:v>
                </c:pt>
                <c:pt idx="147">
                  <c:v>1.6293906671297913</c:v>
                </c:pt>
                <c:pt idx="148">
                  <c:v>1.7923297338427722</c:v>
                </c:pt>
                <c:pt idx="149">
                  <c:v>1.6714191699977392</c:v>
                </c:pt>
                <c:pt idx="150">
                  <c:v>1.7603236270690876</c:v>
                </c:pt>
                <c:pt idx="151">
                  <c:v>1.9559149455963605</c:v>
                </c:pt>
                <c:pt idx="152">
                  <c:v>1.9880369367478905</c:v>
                </c:pt>
                <c:pt idx="153">
                  <c:v>2.1272353069851042</c:v>
                </c:pt>
                <c:pt idx="154">
                  <c:v>2.0272977922629476</c:v>
                </c:pt>
                <c:pt idx="155">
                  <c:v>2.1060968301504119</c:v>
                </c:pt>
                <c:pt idx="156">
                  <c:v>2.0666980767487861</c:v>
                </c:pt>
                <c:pt idx="157">
                  <c:v>2.1634071465521738</c:v>
                </c:pt>
                <c:pt idx="158">
                  <c:v>2.3610603502754701</c:v>
                </c:pt>
                <c:pt idx="159">
                  <c:v>2.7204302630098485</c:v>
                </c:pt>
                <c:pt idx="160">
                  <c:v>2.6808996908580531</c:v>
                </c:pt>
                <c:pt idx="161">
                  <c:v>2.7673801530857536</c:v>
                </c:pt>
                <c:pt idx="162">
                  <c:v>3.1385273423168489</c:v>
                </c:pt>
                <c:pt idx="163">
                  <c:v>2.987187553870331</c:v>
                </c:pt>
                <c:pt idx="164">
                  <c:v>2.7307315279954567</c:v>
                </c:pt>
                <c:pt idx="165">
                  <c:v>2.8101985461916485</c:v>
                </c:pt>
                <c:pt idx="166">
                  <c:v>2.7993624205975336</c:v>
                </c:pt>
                <c:pt idx="167">
                  <c:v>2.6472618628367894</c:v>
                </c:pt>
                <c:pt idx="168">
                  <c:v>3.1433957975984832</c:v>
                </c:pt>
                <c:pt idx="169">
                  <c:v>3.5598580200307048</c:v>
                </c:pt>
                <c:pt idx="170">
                  <c:v>3.2296384703766199</c:v>
                </c:pt>
                <c:pt idx="171">
                  <c:v>3.128030814460101</c:v>
                </c:pt>
                <c:pt idx="172">
                  <c:v>3.1091625325872791</c:v>
                </c:pt>
                <c:pt idx="173">
                  <c:v>2.8834373327214426</c:v>
                </c:pt>
                <c:pt idx="174">
                  <c:v>3.1310063786715712</c:v>
                </c:pt>
                <c:pt idx="175">
                  <c:v>3.3414381863757066</c:v>
                </c:pt>
                <c:pt idx="176">
                  <c:v>3.6372390018246192</c:v>
                </c:pt>
                <c:pt idx="177">
                  <c:v>3.7687070055455711</c:v>
                </c:pt>
                <c:pt idx="178">
                  <c:v>4.6663301027124016</c:v>
                </c:pt>
                <c:pt idx="179">
                  <c:v>4.43575739967718</c:v>
                </c:pt>
                <c:pt idx="180">
                  <c:v>4.5931336364603235</c:v>
                </c:pt>
                <c:pt idx="181">
                  <c:v>4.2190963919088134</c:v>
                </c:pt>
                <c:pt idx="182">
                  <c:v>4.0283215103558705</c:v>
                </c:pt>
                <c:pt idx="183">
                  <c:v>4.7107151458886483</c:v>
                </c:pt>
                <c:pt idx="184">
                  <c:v>5.0893341650243062</c:v>
                </c:pt>
                <c:pt idx="185">
                  <c:v>5.3099720690806</c:v>
                </c:pt>
                <c:pt idx="186">
                  <c:v>6.2219332220848482</c:v>
                </c:pt>
                <c:pt idx="187">
                  <c:v>5.9762912984769425</c:v>
                </c:pt>
                <c:pt idx="188">
                  <c:v>6.2489476363873484</c:v>
                </c:pt>
                <c:pt idx="189">
                  <c:v>5.8068033463747684</c:v>
                </c:pt>
                <c:pt idx="190">
                  <c:v>6.4670717276776504</c:v>
                </c:pt>
                <c:pt idx="191">
                  <c:v>6.1791512272897133</c:v>
                </c:pt>
                <c:pt idx="192">
                  <c:v>5.8321733484237175</c:v>
                </c:pt>
                <c:pt idx="193">
                  <c:v>6.1798875234567365</c:v>
                </c:pt>
                <c:pt idx="194">
                  <c:v>6.1466026492553985</c:v>
                </c:pt>
                <c:pt idx="195">
                  <c:v>6.8566766271053305</c:v>
                </c:pt>
                <c:pt idx="196">
                  <c:v>6.9658486323621078</c:v>
                </c:pt>
                <c:pt idx="197">
                  <c:v>6.8065257424427186</c:v>
                </c:pt>
                <c:pt idx="198">
                  <c:v>7.8551118722204665</c:v>
                </c:pt>
                <c:pt idx="199">
                  <c:v>6.6898845770952784</c:v>
                </c:pt>
                <c:pt idx="200">
                  <c:v>7.6328505677751739</c:v>
                </c:pt>
                <c:pt idx="201">
                  <c:v>8.8208426958448491</c:v>
                </c:pt>
                <c:pt idx="202">
                  <c:v>9.8214261662053062</c:v>
                </c:pt>
                <c:pt idx="203">
                  <c:v>10.966388385809189</c:v>
                </c:pt>
                <c:pt idx="204">
                  <c:v>10.899471483878981</c:v>
                </c:pt>
                <c:pt idx="205">
                  <c:v>10.109597684913755</c:v>
                </c:pt>
                <c:pt idx="206">
                  <c:v>10.556270039426307</c:v>
                </c:pt>
                <c:pt idx="207">
                  <c:v>12.45833044394025</c:v>
                </c:pt>
                <c:pt idx="208">
                  <c:v>13.831238458862465</c:v>
                </c:pt>
                <c:pt idx="209">
                  <c:v>15.411097840587573</c:v>
                </c:pt>
                <c:pt idx="210">
                  <c:v>14.98632175080745</c:v>
                </c:pt>
                <c:pt idx="211">
                  <c:v>14.866491122088007</c:v>
                </c:pt>
                <c:pt idx="212">
                  <c:v>14.441309475996285</c:v>
                </c:pt>
                <c:pt idx="213">
                  <c:v>11.726097792247892</c:v>
                </c:pt>
                <c:pt idx="214">
                  <c:v>12.314794805809917</c:v>
                </c:pt>
                <c:pt idx="215">
                  <c:v>12.889834149267209</c:v>
                </c:pt>
                <c:pt idx="216">
                  <c:v>13.412594263024884</c:v>
                </c:pt>
                <c:pt idx="217">
                  <c:v>12.291797648623728</c:v>
                </c:pt>
                <c:pt idx="218">
                  <c:v>14.116121672037156</c:v>
                </c:pt>
                <c:pt idx="219">
                  <c:v>13.338535109732996</c:v>
                </c:pt>
                <c:pt idx="220">
                  <c:v>12.860615396751271</c:v>
                </c:pt>
                <c:pt idx="221">
                  <c:v>13.122624714229282</c:v>
                </c:pt>
                <c:pt idx="222">
                  <c:v>13.466975509355366</c:v>
                </c:pt>
                <c:pt idx="223">
                  <c:v>15.825608534014886</c:v>
                </c:pt>
                <c:pt idx="224">
                  <c:v>13.487738862110465</c:v>
                </c:pt>
                <c:pt idx="225">
                  <c:v>11.80927068715399</c:v>
                </c:pt>
                <c:pt idx="226">
                  <c:v>11.225396725839721</c:v>
                </c:pt>
                <c:pt idx="227">
                  <c:v>10.204907134890352</c:v>
                </c:pt>
                <c:pt idx="228">
                  <c:v>13.446465271566877</c:v>
                </c:pt>
                <c:pt idx="229">
                  <c:v>12.00937429566817</c:v>
                </c:pt>
                <c:pt idx="230">
                  <c:v>11.562181225020376</c:v>
                </c:pt>
                <c:pt idx="231">
                  <c:v>13.841434009908653</c:v>
                </c:pt>
                <c:pt idx="232">
                  <c:v>13.456752875905273</c:v>
                </c:pt>
                <c:pt idx="233">
                  <c:v>13.601184204522355</c:v>
                </c:pt>
                <c:pt idx="234">
                  <c:v>12.663545767830987</c:v>
                </c:pt>
                <c:pt idx="235">
                  <c:v>12.047274313039493</c:v>
                </c:pt>
                <c:pt idx="236">
                  <c:v>11.055289698829522</c:v>
                </c:pt>
                <c:pt idx="237">
                  <c:v>13.02600564054285</c:v>
                </c:pt>
                <c:pt idx="238">
                  <c:v>13.949288920344529</c:v>
                </c:pt>
                <c:pt idx="239">
                  <c:v>14.597331035716982</c:v>
                </c:pt>
                <c:pt idx="240">
                  <c:v>13.020060222645689</c:v>
                </c:pt>
                <c:pt idx="241">
                  <c:v>11.857915687292778</c:v>
                </c:pt>
                <c:pt idx="242">
                  <c:v>12.568525000685169</c:v>
                </c:pt>
                <c:pt idx="243">
                  <c:v>10.122501507676828</c:v>
                </c:pt>
                <c:pt idx="244">
                  <c:v>9.7406098932967051</c:v>
                </c:pt>
                <c:pt idx="245">
                  <c:v>8.71751467376418</c:v>
                </c:pt>
                <c:pt idx="246">
                  <c:v>8.5237940626837947</c:v>
                </c:pt>
                <c:pt idx="247">
                  <c:v>9.1449144122374939</c:v>
                </c:pt>
                <c:pt idx="248">
                  <c:v>7.0740211088430804</c:v>
                </c:pt>
                <c:pt idx="249">
                  <c:v>9.5768027031306531</c:v>
                </c:pt>
                <c:pt idx="250">
                  <c:v>10.563117613526085</c:v>
                </c:pt>
                <c:pt idx="251">
                  <c:v>9.4183397421601889</c:v>
                </c:pt>
                <c:pt idx="252">
                  <c:v>9.5034061867113788</c:v>
                </c:pt>
                <c:pt idx="253">
                  <c:v>9.4912513301985637</c:v>
                </c:pt>
                <c:pt idx="254">
                  <c:v>9.5496984558899456</c:v>
                </c:pt>
                <c:pt idx="255">
                  <c:v>10.337491280310118</c:v>
                </c:pt>
                <c:pt idx="256">
                  <c:v>10.7392992288845</c:v>
                </c:pt>
                <c:pt idx="257">
                  <c:v>10.063518085607718</c:v>
                </c:pt>
                <c:pt idx="258">
                  <c:v>9.9110356595745834</c:v>
                </c:pt>
                <c:pt idx="259">
                  <c:v>10.023258316347953</c:v>
                </c:pt>
                <c:pt idx="260">
                  <c:v>10.79569069523899</c:v>
                </c:pt>
                <c:pt idx="261">
                  <c:v>10.936239792400302</c:v>
                </c:pt>
                <c:pt idx="262">
                  <c:v>11.085344485729884</c:v>
                </c:pt>
                <c:pt idx="263">
                  <c:v>11.347357687994588</c:v>
                </c:pt>
                <c:pt idx="264">
                  <c:v>12.149309497878237</c:v>
                </c:pt>
                <c:pt idx="265">
                  <c:v>11.834654531192696</c:v>
                </c:pt>
                <c:pt idx="266">
                  <c:v>11.263159063881394</c:v>
                </c:pt>
                <c:pt idx="267">
                  <c:v>10.81307196452963</c:v>
                </c:pt>
                <c:pt idx="268">
                  <c:v>10.886654919248274</c:v>
                </c:pt>
                <c:pt idx="269">
                  <c:v>10.832580904264358</c:v>
                </c:pt>
                <c:pt idx="270">
                  <c:v>10.699860123025299</c:v>
                </c:pt>
                <c:pt idx="271">
                  <c:v>10.429506757296824</c:v>
                </c:pt>
                <c:pt idx="272">
                  <c:v>10.55881178207377</c:v>
                </c:pt>
                <c:pt idx="273">
                  <c:v>11.052636850309614</c:v>
                </c:pt>
                <c:pt idx="274">
                  <c:v>11.627738703541748</c:v>
                </c:pt>
                <c:pt idx="275">
                  <c:v>12.163230954055965</c:v>
                </c:pt>
                <c:pt idx="276">
                  <c:v>11.526570956227809</c:v>
                </c:pt>
                <c:pt idx="277">
                  <c:v>11.445135732422065</c:v>
                </c:pt>
                <c:pt idx="278">
                  <c:v>11.296783883058403</c:v>
                </c:pt>
                <c:pt idx="279">
                  <c:v>9.4424168086543752</c:v>
                </c:pt>
                <c:pt idx="280">
                  <c:v>9.3645357548165844</c:v>
                </c:pt>
                <c:pt idx="281">
                  <c:v>9.1972008654137589</c:v>
                </c:pt>
                <c:pt idx="282">
                  <c:v>10.344993139015671</c:v>
                </c:pt>
                <c:pt idx="283">
                  <c:v>10.017760316042329</c:v>
                </c:pt>
                <c:pt idx="284">
                  <c:v>9.9680521893541219</c:v>
                </c:pt>
                <c:pt idx="285">
                  <c:v>10.174321093308425</c:v>
                </c:pt>
                <c:pt idx="286">
                  <c:v>11.071472378674184</c:v>
                </c:pt>
                <c:pt idx="287">
                  <c:v>10.237059791383018</c:v>
                </c:pt>
                <c:pt idx="288">
                  <c:v>10.124974223727168</c:v>
                </c:pt>
                <c:pt idx="289">
                  <c:v>10.017872246388587</c:v>
                </c:pt>
                <c:pt idx="290">
                  <c:v>10.29628895186022</c:v>
                </c:pt>
                <c:pt idx="291">
                  <c:v>10.280062000472078</c:v>
                </c:pt>
                <c:pt idx="292">
                  <c:v>10.012883189079817</c:v>
                </c:pt>
                <c:pt idx="293">
                  <c:v>9.6269065679071701</c:v>
                </c:pt>
                <c:pt idx="294">
                  <c:v>9.7008412103487007</c:v>
                </c:pt>
                <c:pt idx="295">
                  <c:v>10.184563956461519</c:v>
                </c:pt>
                <c:pt idx="296">
                  <c:v>10.306575032659939</c:v>
                </c:pt>
                <c:pt idx="297">
                  <c:v>11.613448746801216</c:v>
                </c:pt>
                <c:pt idx="298">
                  <c:v>11.59961712934377</c:v>
                </c:pt>
                <c:pt idx="299">
                  <c:v>12.259600545152049</c:v>
                </c:pt>
                <c:pt idx="300">
                  <c:v>12.511988941575078</c:v>
                </c:pt>
                <c:pt idx="301">
                  <c:v>11.766186816734628</c:v>
                </c:pt>
                <c:pt idx="302">
                  <c:v>11.933301968092698</c:v>
                </c:pt>
                <c:pt idx="303">
                  <c:v>12.939768589383606</c:v>
                </c:pt>
                <c:pt idx="304">
                  <c:v>13.546177904556471</c:v>
                </c:pt>
                <c:pt idx="305">
                  <c:v>13.374629107573169</c:v>
                </c:pt>
                <c:pt idx="306">
                  <c:v>14.060827828566326</c:v>
                </c:pt>
                <c:pt idx="307">
                  <c:v>14.879196129844553</c:v>
                </c:pt>
                <c:pt idx="308">
                  <c:v>15.020727043431618</c:v>
                </c:pt>
                <c:pt idx="309">
                  <c:v>14.806516455065264</c:v>
                </c:pt>
                <c:pt idx="310">
                  <c:v>13.462558569471886</c:v>
                </c:pt>
                <c:pt idx="311">
                  <c:v>13.836306120477563</c:v>
                </c:pt>
                <c:pt idx="312">
                  <c:v>13.709593229026245</c:v>
                </c:pt>
                <c:pt idx="313">
                  <c:v>14.624763415436648</c:v>
                </c:pt>
                <c:pt idx="314">
                  <c:v>14.789175005752988</c:v>
                </c:pt>
                <c:pt idx="315">
                  <c:v>15.503329477605796</c:v>
                </c:pt>
                <c:pt idx="316">
                  <c:v>16.688884586087788</c:v>
                </c:pt>
                <c:pt idx="317">
                  <c:v>15.283430170670405</c:v>
                </c:pt>
                <c:pt idx="318">
                  <c:v>16.501932207887446</c:v>
                </c:pt>
                <c:pt idx="319">
                  <c:v>15.760516895719277</c:v>
                </c:pt>
                <c:pt idx="320">
                  <c:v>15.142941041160503</c:v>
                </c:pt>
                <c:pt idx="321">
                  <c:v>12.036926975384954</c:v>
                </c:pt>
                <c:pt idx="322">
                  <c:v>10.629581510349928</c:v>
                </c:pt>
                <c:pt idx="323">
                  <c:v>10.96306337107413</c:v>
                </c:pt>
                <c:pt idx="324">
                  <c:v>11.938743121909614</c:v>
                </c:pt>
                <c:pt idx="325">
                  <c:v>12.053378933366192</c:v>
                </c:pt>
                <c:pt idx="326">
                  <c:v>12.689905821458328</c:v>
                </c:pt>
                <c:pt idx="327">
                  <c:v>13.517655688286236</c:v>
                </c:pt>
                <c:pt idx="328">
                  <c:v>13.991773943897176</c:v>
                </c:pt>
                <c:pt idx="329">
                  <c:v>13.74690390810504</c:v>
                </c:pt>
                <c:pt idx="330">
                  <c:v>15.525492082639577</c:v>
                </c:pt>
                <c:pt idx="331">
                  <c:v>15.613692403161053</c:v>
                </c:pt>
                <c:pt idx="332">
                  <c:v>15.820027348268827</c:v>
                </c:pt>
                <c:pt idx="333">
                  <c:v>15.952298596927715</c:v>
                </c:pt>
                <c:pt idx="334">
                  <c:v>16.784242873354646</c:v>
                </c:pt>
                <c:pt idx="335">
                  <c:v>17.388660243467026</c:v>
                </c:pt>
                <c:pt idx="336">
                  <c:v>16.258206052378998</c:v>
                </c:pt>
                <c:pt idx="337">
                  <c:v>16.964917753063826</c:v>
                </c:pt>
                <c:pt idx="338">
                  <c:v>17.110341028043091</c:v>
                </c:pt>
                <c:pt idx="339">
                  <c:v>17.210402302375073</c:v>
                </c:pt>
                <c:pt idx="340">
                  <c:v>16.798161536026289</c:v>
                </c:pt>
                <c:pt idx="341">
                  <c:v>16.559459660599362</c:v>
                </c:pt>
                <c:pt idx="342">
                  <c:v>17.21925477131629</c:v>
                </c:pt>
                <c:pt idx="343">
                  <c:v>16.599688765389551</c:v>
                </c:pt>
                <c:pt idx="344">
                  <c:v>18.083999735413141</c:v>
                </c:pt>
                <c:pt idx="345">
                  <c:v>19.359337648753687</c:v>
                </c:pt>
                <c:pt idx="346">
                  <c:v>19.158465161310247</c:v>
                </c:pt>
                <c:pt idx="347">
                  <c:v>19.876256217043878</c:v>
                </c:pt>
                <c:pt idx="348">
                  <c:v>21.940266291390337</c:v>
                </c:pt>
                <c:pt idx="349">
                  <c:v>22.01205484269579</c:v>
                </c:pt>
                <c:pt idx="350">
                  <c:v>22.173865457844496</c:v>
                </c:pt>
                <c:pt idx="351">
                  <c:v>23.195060657640031</c:v>
                </c:pt>
                <c:pt idx="352">
                  <c:v>23.072683517610312</c:v>
                </c:pt>
                <c:pt idx="353">
                  <c:v>23.430517766284932</c:v>
                </c:pt>
                <c:pt idx="354">
                  <c:v>24.837309483490458</c:v>
                </c:pt>
                <c:pt idx="355">
                  <c:v>23.582131211432756</c:v>
                </c:pt>
                <c:pt idx="356">
                  <c:v>23.988168346631205</c:v>
                </c:pt>
                <c:pt idx="357">
                  <c:v>25.327019986561723</c:v>
                </c:pt>
                <c:pt idx="358">
                  <c:v>25.89219243756185</c:v>
                </c:pt>
                <c:pt idx="359">
                  <c:v>25.324765040292725</c:v>
                </c:pt>
                <c:pt idx="360">
                  <c:v>26.525716048033459</c:v>
                </c:pt>
                <c:pt idx="361">
                  <c:v>27.197798115542511</c:v>
                </c:pt>
                <c:pt idx="362">
                  <c:v>28.845739901161284</c:v>
                </c:pt>
                <c:pt idx="363">
                  <c:v>28.628675708405094</c:v>
                </c:pt>
                <c:pt idx="364">
                  <c:v>26.785819224379317</c:v>
                </c:pt>
                <c:pt idx="365">
                  <c:v>27.157954610863669</c:v>
                </c:pt>
                <c:pt idx="366">
                  <c:v>27.213492628042868</c:v>
                </c:pt>
                <c:pt idx="367">
                  <c:v>27.174604547077386</c:v>
                </c:pt>
                <c:pt idx="368">
                  <c:v>28.931850350114168</c:v>
                </c:pt>
                <c:pt idx="369">
                  <c:v>27.129974710309057</c:v>
                </c:pt>
                <c:pt idx="370">
                  <c:v>26.626496639635114</c:v>
                </c:pt>
                <c:pt idx="371">
                  <c:v>26.833837168967968</c:v>
                </c:pt>
              </c:numCache>
            </c:numRef>
          </c:val>
        </c:ser>
        <c:axId val="80800768"/>
        <c:axId val="80970496"/>
      </c:areaChart>
      <c:catAx>
        <c:axId val="80800768"/>
        <c:scaling>
          <c:orientation val="minMax"/>
        </c:scaling>
        <c:axPos val="b"/>
        <c:numFmt formatCode="General" sourceLinked="0"/>
        <c:tickLblPos val="nextTo"/>
        <c:crossAx val="80970496"/>
        <c:crosses val="autoZero"/>
        <c:auto val="1"/>
        <c:lblAlgn val="ctr"/>
        <c:lblOffset val="100"/>
      </c:catAx>
      <c:valAx>
        <c:axId val="80970496"/>
        <c:scaling>
          <c:orientation val="minMax"/>
        </c:scaling>
        <c:axPos val="l"/>
        <c:majorGridlines/>
        <c:numFmt formatCode="General" sourceLinked="1"/>
        <c:tickLblPos val="nextTo"/>
        <c:crossAx val="80800768"/>
        <c:crosses val="autoZero"/>
        <c:crossBetween val="midCat"/>
      </c:valAx>
    </c:plotArea>
    <c:legend>
      <c:legendPos val="r"/>
      <c:layout/>
    </c:legend>
    <c:plotVisOnly val="1"/>
    <c:dispBlanksAs val="zero"/>
  </c:chart>
  <c:externalData r:id="rId1"/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58DF1D33-F221-4B04-921C-34D60BC3EE87}" type="datetimeFigureOut">
              <a:rPr lang="en-US" smtClean="0"/>
              <a:pPr/>
              <a:t>4/9/2017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15790"/>
            <a:ext cx="5608320" cy="4183380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66641333-D529-4563-BD0C-99B9A79A4B1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0771451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641333-D529-4563-BD0C-99B9A79A4B12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414396293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The</a:t>
            </a:r>
            <a:r>
              <a:rPr lang="en-US" baseline="0" dirty="0" smtClean="0"/>
              <a:t> “parametric” and “nonparametric” names are not commonly used. These are terms from statistics, but most firms just have a “way” of doing </a:t>
            </a:r>
            <a:r>
              <a:rPr lang="en-US" baseline="0" dirty="0" err="1" smtClean="0"/>
              <a:t>VaR</a:t>
            </a:r>
            <a:r>
              <a:rPr lang="en-US" baseline="0" dirty="0" smtClean="0"/>
              <a:t> that fits into one of these two ideas.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641333-D529-4563-BD0C-99B9A79A4B12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74074308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http://www.fooledbyrandomness.com/jorion.html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641333-D529-4563-BD0C-99B9A79A4B12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38411402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90B095-6556-407E-91E5-50C8738147C9}" type="datetimeFigureOut">
              <a:rPr lang="en-US" smtClean="0"/>
              <a:pPr/>
              <a:t>4/9/2017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Oval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Oval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2C6B1FF6-39B9-40F5-8B67-33C6354A3D4F}" type="slidenum">
              <a:rPr kumimoji="0" lang="en-US" smtClean="0"/>
              <a:pPr/>
              <a:t>‹#›</a:t>
            </a:fld>
            <a:endParaRPr kumimoji="0" lang="en-US" dirty="0">
              <a:solidFill>
                <a:schemeClr val="accent3">
                  <a:shade val="75000"/>
                </a:schemeClr>
              </a:solidFill>
            </a:endParaRPr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90B095-6556-407E-91E5-50C8738147C9}" type="datetimeFigureOut">
              <a:rPr lang="en-US" smtClean="0"/>
              <a:pPr/>
              <a:t>4/9/2017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DA6803-F684-4C40-8D11-19B4F26D146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Rectangle 10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Oval 13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Oval 14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fld id="{7ADA6803-F684-4C40-8D11-19B4F26D14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90B095-6556-407E-91E5-50C8738147C9}" type="datetimeFigureOut">
              <a:rPr lang="en-US" smtClean="0"/>
              <a:pPr/>
              <a:t>4/9/2017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90B095-6556-407E-91E5-50C8738147C9}" type="datetimeFigureOut">
              <a:rPr lang="en-US" smtClean="0"/>
              <a:pPr/>
              <a:t>4/9/2017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fld id="{7ADA6803-F684-4C40-8D11-19B4F26D14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Rectangle 13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90B095-6556-407E-91E5-50C8738147C9}" type="datetimeFigureOut">
              <a:rPr lang="en-US" smtClean="0"/>
              <a:pPr/>
              <a:t>4/9/2017</a:t>
            </a:fld>
            <a:endParaRPr lang="en-US"/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Oval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Oval 10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7ADA6803-F684-4C40-8D11-19B4F26D14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fld id="{2A90B095-6556-407E-91E5-50C8738147C9}" type="datetimeFigureOut">
              <a:rPr lang="en-US" smtClean="0"/>
              <a:pPr/>
              <a:t>4/9/2017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DA6803-F684-4C40-8D11-19B4F26D14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Content Placeholder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2" name="Content Placeholder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traight Connector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Rectangle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1" name="Rectangle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2" name="Rectangle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90B095-6556-407E-91E5-50C8738147C9}" type="datetimeFigureOut">
              <a:rPr lang="en-US" smtClean="0"/>
              <a:pPr/>
              <a:t>4/9/2017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endParaRPr lang="en-US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Content Placeholder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6" name="Content Placeholder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5" name="Oval 24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Oval 26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fld id="{7ADA6803-F684-4C40-8D11-19B4F26D14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3" name="Title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90B095-6556-407E-91E5-50C8738147C9}" type="datetimeFigureOut">
              <a:rPr lang="en-US" smtClean="0"/>
              <a:pPr/>
              <a:t>4/9/2017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fld id="{7ADA6803-F684-4C40-8D11-19B4F26D146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90B095-6556-407E-91E5-50C8738147C9}" type="datetimeFigureOut">
              <a:rPr lang="en-US" smtClean="0"/>
              <a:pPr/>
              <a:t>4/9/2017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7ADA6803-F684-4C40-8D11-19B4F26D146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3" name="Rectangle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Content Placeholder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0" name="Oval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Oval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7ADA6803-F684-4C40-8D11-19B4F26D14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1" name="Rectangle 20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90B095-6556-407E-91E5-50C8738147C9}" type="datetimeFigureOut">
              <a:rPr lang="en-US" smtClean="0"/>
              <a:pPr/>
              <a:t>4/9/2017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Straight Connector 20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Rectangle 19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Oval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Oval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fld id="{7ADA6803-F684-4C40-8D11-19B4F26D14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22" name="Rectangle 21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fld id="{2A90B095-6556-407E-91E5-50C8738147C9}" type="datetimeFigureOut">
              <a:rPr lang="en-US" smtClean="0"/>
              <a:pPr/>
              <a:t>4/9/2017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fld id="{2A90B095-6556-407E-91E5-50C8738147C9}" type="datetimeFigureOut">
              <a:rPr lang="en-US" smtClean="0"/>
              <a:pPr/>
              <a:t>4/9/2017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Oval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Oval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7ADA6803-F684-4C40-8D11-19B4F26D14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3" r:id="rId2"/>
    <p:sldLayoutId id="2147483674" r:id="rId3"/>
    <p:sldLayoutId id="2147483675" r:id="rId4"/>
    <p:sldLayoutId id="2147483676" r:id="rId5"/>
    <p:sldLayoutId id="2147483677" r:id="rId6"/>
    <p:sldLayoutId id="2147483678" r:id="rId7"/>
    <p:sldLayoutId id="2147483679" r:id="rId8"/>
    <p:sldLayoutId id="2147483680" r:id="rId9"/>
    <p:sldLayoutId id="2147483681" r:id="rId10"/>
    <p:sldLayoutId id="2147483682" r:id="rId11"/>
  </p:sldLayoutIdLst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idx="4294967295"/>
          </p:nvPr>
        </p:nvSpPr>
        <p:spPr>
          <a:xfrm>
            <a:off x="2514600" y="2286000"/>
            <a:ext cx="6629400" cy="1905000"/>
          </a:xfrm>
        </p:spPr>
        <p:txBody>
          <a:bodyPr/>
          <a:lstStyle/>
          <a:p>
            <a:r>
              <a:rPr lang="en-US" smtClean="0"/>
              <a:t>Derivatives and Risk Management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4294967295"/>
          </p:nvPr>
        </p:nvSpPr>
        <p:spPr>
          <a:xfrm>
            <a:off x="2514600" y="4343400"/>
            <a:ext cx="6629400" cy="1295400"/>
          </a:xfrm>
        </p:spPr>
        <p:txBody>
          <a:bodyPr/>
          <a:lstStyle/>
          <a:p>
            <a:r>
              <a:rPr lang="en-US" smtClean="0"/>
              <a:t>Value at Risk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2494658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Measuring risk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In finance, have several risk measures</a:t>
            </a:r>
          </a:p>
          <a:p>
            <a:pPr lvl="1"/>
            <a:r>
              <a:rPr lang="en-US" dirty="0" smtClean="0"/>
              <a:t>Stocks: Beta, volatility, R-squared, etc.</a:t>
            </a:r>
          </a:p>
          <a:p>
            <a:pPr lvl="1"/>
            <a:r>
              <a:rPr lang="en-US" dirty="0" smtClean="0"/>
              <a:t>Bonds: Duration, Convexity, Ratings, etc.</a:t>
            </a:r>
          </a:p>
          <a:p>
            <a:pPr lvl="1"/>
            <a:r>
              <a:rPr lang="en-US" dirty="0" smtClean="0"/>
              <a:t>Options: The Greek Letters</a:t>
            </a:r>
          </a:p>
          <a:p>
            <a:pPr lvl="1"/>
            <a:endParaRPr lang="en-US" dirty="0"/>
          </a:p>
          <a:p>
            <a:r>
              <a:rPr lang="en-US" dirty="0" smtClean="0"/>
              <a:t>Really just measures of risk </a:t>
            </a:r>
            <a:r>
              <a:rPr lang="en-US" i="1" dirty="0" smtClean="0"/>
              <a:t>exposure</a:t>
            </a:r>
          </a:p>
          <a:p>
            <a:pPr lvl="1"/>
            <a:r>
              <a:rPr lang="en-US" dirty="0" smtClean="0"/>
              <a:t>“If the market moves X%, the asset will move Y%”</a:t>
            </a:r>
          </a:p>
          <a:p>
            <a:pPr lvl="1"/>
            <a:endParaRPr lang="en-US" dirty="0"/>
          </a:p>
          <a:p>
            <a:r>
              <a:rPr lang="en-US" dirty="0" smtClean="0"/>
              <a:t>Lumps downside risk and upside risk together</a:t>
            </a:r>
            <a:endParaRPr lang="en-US" dirty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70662743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We mainly care about downside risk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2"/>
          </p:nvPr>
        </p:nvSpPr>
        <p:spPr/>
        <p:txBody>
          <a:bodyPr>
            <a:normAutofit fontScale="92500" lnSpcReduction="20000"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en-US" sz="1800" dirty="0" smtClean="0"/>
              <a:t>Gladly accept unexpected gains</a:t>
            </a:r>
          </a:p>
          <a:p>
            <a:pPr marL="285750" indent="-285750">
              <a:buFont typeface="Arial" pitchFamily="34" charset="0"/>
              <a:buChar char="•"/>
            </a:pPr>
            <a:endParaRPr lang="en-US" sz="1800" dirty="0"/>
          </a:p>
          <a:p>
            <a:pPr marL="285750" indent="-285750">
              <a:buFont typeface="Arial" pitchFamily="34" charset="0"/>
              <a:buChar char="•"/>
            </a:pPr>
            <a:r>
              <a:rPr lang="en-US" sz="1800" dirty="0" smtClean="0"/>
              <a:t>Want to avoid losses</a:t>
            </a:r>
          </a:p>
          <a:p>
            <a:pPr marL="285750" indent="-285750">
              <a:buFont typeface="Arial" pitchFamily="34" charset="0"/>
              <a:buChar char="•"/>
            </a:pPr>
            <a:endParaRPr lang="en-US" sz="1800" dirty="0"/>
          </a:p>
          <a:p>
            <a:pPr marL="285750" indent="-285750">
              <a:buFont typeface="Arial" pitchFamily="34" charset="0"/>
              <a:buChar char="•"/>
            </a:pPr>
            <a:r>
              <a:rPr lang="en-US" sz="1800" dirty="0" smtClean="0"/>
              <a:t>What if you only sold at the high points (high water) marks? </a:t>
            </a:r>
          </a:p>
          <a:p>
            <a:pPr marL="742950" lvl="1" indent="-285750">
              <a:buFont typeface="Arial" pitchFamily="34" charset="0"/>
              <a:buChar char="•"/>
            </a:pPr>
            <a:r>
              <a:rPr lang="en-US" sz="1600" dirty="0" smtClean="0"/>
              <a:t>Avoid losses</a:t>
            </a:r>
          </a:p>
          <a:p>
            <a:pPr marL="742950" lvl="1" indent="-285750">
              <a:buFont typeface="Arial" pitchFamily="34" charset="0"/>
              <a:buChar char="•"/>
            </a:pPr>
            <a:r>
              <a:rPr lang="en-US" sz="1600" dirty="0" smtClean="0"/>
              <a:t>Decrease volatility</a:t>
            </a:r>
          </a:p>
          <a:p>
            <a:pPr marL="742950" lvl="1" indent="-285750">
              <a:buFont typeface="Arial" pitchFamily="34" charset="0"/>
              <a:buChar char="•"/>
            </a:pPr>
            <a:r>
              <a:rPr lang="en-US" sz="1600" dirty="0" smtClean="0"/>
              <a:t>No downside risk</a:t>
            </a:r>
            <a:endParaRPr lang="en-US" sz="1600" dirty="0"/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="" xmlns:p14="http://schemas.microsoft.com/office/powerpoint/2010/main" val="2856040761"/>
              </p:ext>
            </p:extLst>
          </p:nvPr>
        </p:nvGraphicFramePr>
        <p:xfrm>
          <a:off x="3581400" y="960438"/>
          <a:ext cx="5562600" cy="51657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="" xmlns:p14="http://schemas.microsoft.com/office/powerpoint/2010/main" val="37517133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Why only downside risk? 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dirty="0" smtClean="0"/>
              <a:t>The unleveraged investor:</a:t>
            </a:r>
          </a:p>
          <a:p>
            <a:pPr lvl="1"/>
            <a:r>
              <a:rPr lang="en-US" dirty="0" smtClean="0"/>
              <a:t>Loss averse</a:t>
            </a:r>
          </a:p>
          <a:p>
            <a:pPr lvl="1"/>
            <a:r>
              <a:rPr lang="en-US" dirty="0" smtClean="0"/>
              <a:t>Buys insurance</a:t>
            </a:r>
          </a:p>
          <a:p>
            <a:pPr lvl="1"/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The leveraged investor:</a:t>
            </a:r>
          </a:p>
          <a:p>
            <a:pPr lvl="1"/>
            <a:r>
              <a:rPr lang="en-US" dirty="0" smtClean="0"/>
              <a:t>Same issues, and:</a:t>
            </a:r>
          </a:p>
          <a:p>
            <a:pPr lvl="1"/>
            <a:r>
              <a:rPr lang="en-US" dirty="0" smtClean="0"/>
              <a:t>Losses may trigger “default”</a:t>
            </a:r>
          </a:p>
          <a:p>
            <a:pPr lvl="1"/>
            <a:r>
              <a:rPr lang="en-US" dirty="0" smtClean="0"/>
              <a:t>Losses prevent future lending</a:t>
            </a:r>
          </a:p>
          <a:p>
            <a:pPr lvl="1"/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Want </a:t>
            </a:r>
            <a:r>
              <a:rPr lang="en-US" dirty="0"/>
              <a:t>to quantify “how bad can it get?”</a:t>
            </a:r>
          </a:p>
          <a:p>
            <a:pPr lvl="1"/>
            <a:r>
              <a:rPr lang="en-US" dirty="0"/>
              <a:t>Also, set a threshold: “how big a loss can we sustain?”</a:t>
            </a:r>
          </a:p>
          <a:p>
            <a:pPr lvl="1"/>
            <a:endParaRPr lang="en-US" dirty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18295510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Cannot avoid all losses; so quantify severity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228600" y="1766888"/>
            <a:ext cx="4645025" cy="4038600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dirty="0" smtClean="0"/>
              <a:t>One useful way: Value at Risk</a:t>
            </a:r>
          </a:p>
          <a:p>
            <a:pPr lvl="1"/>
            <a:r>
              <a:rPr lang="en-US" dirty="0" smtClean="0"/>
              <a:t>Estimate range of possible outcomes</a:t>
            </a:r>
          </a:p>
          <a:p>
            <a:pPr lvl="1"/>
            <a:r>
              <a:rPr lang="en-US" dirty="0" smtClean="0"/>
              <a:t>Determine the size of the loss given an extreme outcome</a:t>
            </a:r>
          </a:p>
          <a:p>
            <a:pPr lvl="1"/>
            <a:endParaRPr lang="en-US" dirty="0"/>
          </a:p>
          <a:p>
            <a:pPr marL="0" indent="0">
              <a:buNone/>
            </a:pPr>
            <a:r>
              <a:rPr lang="en-US" dirty="0" smtClean="0"/>
              <a:t>Usually expressed in dollars</a:t>
            </a:r>
          </a:p>
          <a:p>
            <a:pPr lvl="1"/>
            <a:r>
              <a:rPr lang="en-US" dirty="0" smtClean="0"/>
              <a:t>Depends on several assumptions about likelihood of losses</a:t>
            </a:r>
          </a:p>
          <a:p>
            <a:pPr lvl="1"/>
            <a:endParaRPr lang="en-US" dirty="0"/>
          </a:p>
          <a:p>
            <a:pPr lvl="1"/>
            <a:endParaRPr lang="en-US" dirty="0" smtClean="0"/>
          </a:p>
        </p:txBody>
      </p:sp>
      <p:pic>
        <p:nvPicPr>
          <p:cNvPr id="1026" name="Picture 2" descr="http://www.creditslips.org/.a/6a00d8341cf9b753ef014e5f6d6e04970c-400wi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3000" y="1981200"/>
            <a:ext cx="3810000" cy="27432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67373250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Value at Risk (</a:t>
            </a:r>
            <a:r>
              <a:rPr lang="en-US" dirty="0" err="1" smtClean="0"/>
              <a:t>VaR</a:t>
            </a:r>
            <a:r>
              <a:rPr lang="en-US" dirty="0" smtClean="0"/>
              <a:t>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dirty="0" smtClean="0"/>
              <a:t>Value at Risk:</a:t>
            </a:r>
          </a:p>
          <a:p>
            <a:pPr lvl="1"/>
            <a:r>
              <a:rPr lang="en-US" dirty="0" smtClean="0"/>
              <a:t>The largest loss we expect to see over a specific timeframe</a:t>
            </a:r>
          </a:p>
          <a:p>
            <a:pPr lvl="1"/>
            <a:r>
              <a:rPr lang="en-US" dirty="0"/>
              <a:t>“I am X% certain that we don’t face a loss of more than $V in the </a:t>
            </a:r>
            <a:r>
              <a:rPr lang="en-US" dirty="0" smtClean="0"/>
              <a:t>next N </a:t>
            </a:r>
            <a:r>
              <a:rPr lang="en-US" dirty="0"/>
              <a:t>days”</a:t>
            </a:r>
          </a:p>
          <a:p>
            <a:pPr lvl="2"/>
            <a:r>
              <a:rPr lang="en-US" dirty="0"/>
              <a:t>Ex: “99% certain we won’t lose </a:t>
            </a:r>
            <a:r>
              <a:rPr lang="en-US" dirty="0" smtClean="0"/>
              <a:t>more than $1 </a:t>
            </a:r>
            <a:r>
              <a:rPr lang="en-US" dirty="0"/>
              <a:t>million over the next 10 </a:t>
            </a:r>
            <a:r>
              <a:rPr lang="en-US" dirty="0" smtClean="0"/>
              <a:t>days”</a:t>
            </a:r>
          </a:p>
          <a:p>
            <a:pPr lvl="1"/>
            <a:endParaRPr lang="en-US" dirty="0"/>
          </a:p>
          <a:p>
            <a:pPr marL="0" indent="0">
              <a:buNone/>
            </a:pPr>
            <a:r>
              <a:rPr lang="en-US" dirty="0" smtClean="0"/>
              <a:t>Need probabilities of outcomes </a:t>
            </a:r>
          </a:p>
          <a:p>
            <a:pPr lvl="1"/>
            <a:r>
              <a:rPr lang="en-US" dirty="0" smtClean="0"/>
              <a:t>Let’s us find the V associated with a given X</a:t>
            </a:r>
          </a:p>
          <a:p>
            <a:pPr lvl="1"/>
            <a:r>
              <a:rPr lang="en-US" dirty="0" smtClean="0"/>
              <a:t>Two approaches:</a:t>
            </a:r>
          </a:p>
          <a:p>
            <a:pPr lvl="2"/>
            <a:r>
              <a:rPr lang="en-US" dirty="0" smtClean="0"/>
              <a:t>Nonparametric</a:t>
            </a:r>
          </a:p>
          <a:p>
            <a:pPr lvl="2"/>
            <a:r>
              <a:rPr lang="en-US" dirty="0" smtClean="0"/>
              <a:t>Parametric</a:t>
            </a:r>
          </a:p>
        </p:txBody>
      </p:sp>
    </p:spTree>
    <p:extLst>
      <p:ext uri="{BB962C8B-B14F-4D97-AF65-F5344CB8AC3E}">
        <p14:creationId xmlns="" xmlns:p14="http://schemas.microsoft.com/office/powerpoint/2010/main" val="56258224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VaR</a:t>
            </a:r>
            <a:r>
              <a:rPr lang="en-US" dirty="0" smtClean="0"/>
              <a:t> and Stress Testing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en-US" dirty="0" smtClean="0"/>
              <a:t>Banks use </a:t>
            </a:r>
            <a:r>
              <a:rPr lang="en-US" dirty="0" err="1" smtClean="0"/>
              <a:t>VaR</a:t>
            </a:r>
            <a:r>
              <a:rPr lang="en-US" dirty="0" smtClean="0"/>
              <a:t> regularly</a:t>
            </a:r>
          </a:p>
          <a:p>
            <a:r>
              <a:rPr lang="en-US" dirty="0" smtClean="0"/>
              <a:t>Required to maintain roughly 3x average 60-day </a:t>
            </a:r>
            <a:r>
              <a:rPr lang="en-US" dirty="0" err="1" smtClean="0"/>
              <a:t>VaR</a:t>
            </a:r>
            <a:endParaRPr lang="en-US" dirty="0" smtClean="0"/>
          </a:p>
          <a:p>
            <a:r>
              <a:rPr lang="en-US" dirty="0" smtClean="0"/>
              <a:t>Also, held accountable to stress tests</a:t>
            </a:r>
            <a:endParaRPr lang="en-US" dirty="0"/>
          </a:p>
          <a:p>
            <a:pPr lvl="1"/>
            <a:r>
              <a:rPr lang="en-US" dirty="0" smtClean="0"/>
              <a:t>Estimate </a:t>
            </a:r>
            <a:r>
              <a:rPr lang="en-US" dirty="0" err="1" smtClean="0"/>
              <a:t>VaR’s</a:t>
            </a:r>
            <a:r>
              <a:rPr lang="en-US" dirty="0" smtClean="0"/>
              <a:t> under “extreme events”</a:t>
            </a:r>
          </a:p>
          <a:p>
            <a:pPr lvl="2"/>
            <a:r>
              <a:rPr lang="en-US" dirty="0" smtClean="0"/>
              <a:t>5+ </a:t>
            </a:r>
            <a:r>
              <a:rPr lang="en-US" dirty="0" err="1" smtClean="0"/>
              <a:t>sigmas</a:t>
            </a:r>
            <a:endParaRPr lang="en-US" dirty="0" smtClean="0"/>
          </a:p>
          <a:p>
            <a:pPr lvl="2"/>
            <a:r>
              <a:rPr lang="en-US" dirty="0" smtClean="0"/>
              <a:t>Surprise increase in correlation</a:t>
            </a:r>
          </a:p>
          <a:p>
            <a:pPr lvl="2"/>
            <a:r>
              <a:rPr lang="en-US" dirty="0" smtClean="0"/>
              <a:t>Model returns from prior negative events</a:t>
            </a:r>
          </a:p>
          <a:p>
            <a:pPr lvl="1"/>
            <a:endParaRPr lang="en-US" dirty="0"/>
          </a:p>
          <a:p>
            <a:r>
              <a:rPr lang="en-US" dirty="0" smtClean="0"/>
              <a:t>Looking for two important things</a:t>
            </a:r>
          </a:p>
          <a:p>
            <a:pPr lvl="1"/>
            <a:r>
              <a:rPr lang="en-US" dirty="0" smtClean="0"/>
              <a:t>Size of the </a:t>
            </a:r>
            <a:r>
              <a:rPr lang="en-US" dirty="0" err="1" smtClean="0"/>
              <a:t>VaR</a:t>
            </a:r>
            <a:r>
              <a:rPr lang="en-US" dirty="0" smtClean="0"/>
              <a:t> in stressed situations</a:t>
            </a:r>
          </a:p>
          <a:p>
            <a:pPr lvl="1"/>
            <a:r>
              <a:rPr lang="en-US" dirty="0" smtClean="0"/>
              <a:t>Impact on liquidity and equity</a:t>
            </a:r>
          </a:p>
        </p:txBody>
      </p:sp>
    </p:spTree>
    <p:extLst>
      <p:ext uri="{BB962C8B-B14F-4D97-AF65-F5344CB8AC3E}">
        <p14:creationId xmlns="" xmlns:p14="http://schemas.microsoft.com/office/powerpoint/2010/main" val="70219334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Nassim</a:t>
            </a:r>
            <a:r>
              <a:rPr lang="en-US" dirty="0" smtClean="0"/>
              <a:t> </a:t>
            </a:r>
            <a:r>
              <a:rPr lang="en-US" dirty="0" err="1" smtClean="0"/>
              <a:t>Taleb</a:t>
            </a:r>
            <a:r>
              <a:rPr lang="en-US" dirty="0" smtClean="0"/>
              <a:t> on </a:t>
            </a:r>
            <a:r>
              <a:rPr lang="en-US" dirty="0" err="1" smtClean="0"/>
              <a:t>VaR</a:t>
            </a:r>
            <a:r>
              <a:rPr lang="en-US" dirty="0" smtClean="0"/>
              <a:t>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679174" y="1524000"/>
            <a:ext cx="7772400" cy="4038600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en-US" sz="2000" dirty="0" smtClean="0"/>
              <a:t>“It </a:t>
            </a:r>
            <a:r>
              <a:rPr lang="en-US" sz="2000" dirty="0"/>
              <a:t>is the </a:t>
            </a:r>
            <a:r>
              <a:rPr lang="en-US" sz="2000" b="1" dirty="0"/>
              <a:t>uniqueness</a:t>
            </a:r>
            <a:r>
              <a:rPr lang="en-US" sz="2000" dirty="0"/>
              <a:t>, </a:t>
            </a:r>
            <a:r>
              <a:rPr lang="en-US" sz="2000" b="1" dirty="0" smtClean="0"/>
              <a:t>precision,</a:t>
            </a:r>
            <a:r>
              <a:rPr lang="en-US" sz="2000" dirty="0" smtClean="0"/>
              <a:t> </a:t>
            </a:r>
            <a:r>
              <a:rPr lang="en-US" sz="2000" dirty="0"/>
              <a:t>and </a:t>
            </a:r>
            <a:r>
              <a:rPr lang="en-US" sz="2000" b="1" dirty="0"/>
              <a:t>misplaced concreteness</a:t>
            </a:r>
            <a:r>
              <a:rPr lang="en-US" sz="2000" dirty="0"/>
              <a:t> of the measure that bother me. I would rather hear risk managers make statements like </a:t>
            </a:r>
            <a:r>
              <a:rPr lang="en-US" sz="2000" dirty="0" smtClean="0"/>
              <a:t>‘at </a:t>
            </a:r>
            <a:r>
              <a:rPr lang="en-US" sz="2000" dirty="0"/>
              <a:t>such price in such security A and at such price in security B, we will be down $</a:t>
            </a:r>
            <a:r>
              <a:rPr lang="en-US" sz="2000" dirty="0" smtClean="0"/>
              <a:t>150,000’. </a:t>
            </a:r>
            <a:r>
              <a:rPr lang="en-US" sz="2000" dirty="0"/>
              <a:t>They should present a list of such associated crisis scenarios </a:t>
            </a:r>
            <a:r>
              <a:rPr lang="en-US" sz="2000" b="1" dirty="0"/>
              <a:t>without unduly attaching probabilities</a:t>
            </a:r>
            <a:r>
              <a:rPr lang="en-US" sz="2000" dirty="0"/>
              <a:t> to the array of </a:t>
            </a:r>
            <a:r>
              <a:rPr lang="en-US" sz="2000" dirty="0" smtClean="0"/>
              <a:t>events…”</a:t>
            </a:r>
          </a:p>
          <a:p>
            <a:pPr marL="0" indent="0">
              <a:buNone/>
            </a:pPr>
            <a:endParaRPr lang="en-US" sz="2000" dirty="0"/>
          </a:p>
          <a:p>
            <a:pPr marL="0" indent="0">
              <a:buNone/>
            </a:pPr>
            <a:r>
              <a:rPr lang="en-US" sz="2000" dirty="0" smtClean="0"/>
              <a:t>“…VAR </a:t>
            </a:r>
            <a:r>
              <a:rPr lang="en-US" sz="2000" dirty="0"/>
              <a:t>is </a:t>
            </a:r>
            <a:r>
              <a:rPr lang="en-US" sz="2000" b="1" dirty="0"/>
              <a:t>very sensitive </a:t>
            </a:r>
            <a:r>
              <a:rPr lang="en-US" sz="2000" dirty="0"/>
              <a:t>to model specification. The sensitivity is compounded with every additional increase in </a:t>
            </a:r>
            <a:r>
              <a:rPr lang="en-US" sz="2000" dirty="0" smtClean="0"/>
              <a:t>… the </a:t>
            </a:r>
            <a:r>
              <a:rPr lang="en-US" sz="2000" dirty="0"/>
              <a:t>number of securities </a:t>
            </a:r>
            <a:r>
              <a:rPr lang="en-US" sz="2000" dirty="0" smtClean="0"/>
              <a:t>included. </a:t>
            </a:r>
            <a:r>
              <a:rPr lang="en-US" sz="2000" dirty="0"/>
              <a:t>For portfolios of 75 </a:t>
            </a:r>
            <a:r>
              <a:rPr lang="en-US" sz="2000" dirty="0" smtClean="0"/>
              <a:t>securities (a small portfolio for a trading room), </a:t>
            </a:r>
            <a:r>
              <a:rPr lang="en-US" sz="2000" dirty="0"/>
              <a:t>I have seen frequent 7 and higher standard deviation variations during quiet markets. Thus VAR is not adapted for the brand of diversified leverage we usually take in trading firms</a:t>
            </a:r>
            <a:r>
              <a:rPr lang="en-US" sz="2000" dirty="0" smtClean="0"/>
              <a:t>.”</a:t>
            </a:r>
            <a:endParaRPr lang="en-US" sz="2000" dirty="0"/>
          </a:p>
        </p:txBody>
      </p:sp>
    </p:spTree>
    <p:extLst>
      <p:ext uri="{BB962C8B-B14F-4D97-AF65-F5344CB8AC3E}">
        <p14:creationId xmlns="" xmlns:p14="http://schemas.microsoft.com/office/powerpoint/2010/main" val="391861930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we will cover</a:t>
            </a:r>
            <a:endParaRPr lang="en-US" dirty="0"/>
          </a:p>
        </p:txBody>
      </p:sp>
      <mc:AlternateContent xmlns:mc="http://schemas.openxmlformats.org/markup-compatibility/2006">
        <mc:Choice xmlns="" xmlns:a14="http://schemas.microsoft.com/office/drawing/2010/main" Requires="a14">
          <p:graphicFrame>
            <p:nvGraphicFramePr>
              <p:cNvPr id="4" name="Content Placeholder 3"/>
              <p:cNvGraphicFramePr>
                <a:graphicFrameLocks noGrp="1"/>
              </p:cNvGraphicFramePr>
              <p:nvPr>
                <p:ph idx="1"/>
                <p:extLst>
                  <p:ext uri="{D42A27DB-BD31-4B8C-83A1-F6EECF244321}">
                    <p14:modId xmlns:p14="http://schemas.microsoft.com/office/powerpoint/2010/main" val="1519868480"/>
                  </p:ext>
                </p:extLst>
              </p:nvPr>
            </p:nvGraphicFramePr>
            <p:xfrm>
              <a:off x="685800" y="1981200"/>
              <a:ext cx="7772400" cy="165100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1600200"/>
                    <a:gridCol w="3581400"/>
                    <a:gridCol w="2590800"/>
                  </a:tblGrid>
                  <a:tr h="370840">
                    <a:tc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 smtClean="0"/>
                            <a:t>Nonparametric</a:t>
                          </a:r>
                          <a:endParaRPr lang="en-US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 smtClean="0"/>
                            <a:t>Parametric</a:t>
                          </a:r>
                          <a:endParaRPr lang="en-US" dirty="0"/>
                        </a:p>
                      </a:txBody>
                      <a:tcPr/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en-US" dirty="0" smtClean="0"/>
                            <a:t>Single stock </a:t>
                          </a:r>
                          <a:endParaRPr lang="en-US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1" indent="0" algn="l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dirty="0" smtClean="0"/>
                            <a:t>1-day </a:t>
                          </a:r>
                          <a:r>
                            <a:rPr lang="en-US" dirty="0" err="1" smtClean="0"/>
                            <a:t>VaR</a:t>
                          </a:r>
                          <a:r>
                            <a:rPr lang="en-US" dirty="0" smtClean="0"/>
                            <a:t> = </a:t>
                          </a:r>
                          <a:br>
                            <a:rPr lang="en-US" dirty="0" smtClean="0"/>
                          </a:br>
                          <a:r>
                            <a:rPr lang="en-US" dirty="0" smtClean="0"/>
                            <a:t>Stock Value * Shares * </a:t>
                          </a:r>
                          <a:r>
                            <a:rPr lang="en-US" dirty="0" smtClean="0"/>
                            <a:t>(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𝑅</m:t>
                                  </m:r>
                                </m:e>
                                <m:sub>
                                  <m:r>
                                    <a:rPr lang="en-US" i="1">
                                      <a:latin typeface="Cambria Math"/>
                                    </a:rPr>
                                    <m:t>𝑋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dirty="0" smtClean="0"/>
                            <a:t>)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indent="0" algn="l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dirty="0" smtClean="0"/>
                            <a:t>1-day </a:t>
                          </a:r>
                          <a:r>
                            <a:rPr lang="en-US" dirty="0" err="1" smtClean="0"/>
                            <a:t>VaR</a:t>
                          </a:r>
                          <a:r>
                            <a:rPr lang="en-US" dirty="0" smtClean="0"/>
                            <a:t> = </a:t>
                          </a:r>
                          <a:br>
                            <a:rPr lang="en-US" dirty="0" smtClean="0"/>
                          </a:b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d>
                                  <m:dPr>
                                    <m:ctrlPr>
                                      <a:rPr lang="en-US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  <m:t>𝑧</m:t>
                                    </m:r>
                                    <m:r>
                                      <a:rPr lang="en-US" b="0" i="0" smtClean="0">
                                        <a:latin typeface="Cambria Math"/>
                                      </a:rPr>
                                      <m:t>∗</m:t>
                                    </m:r>
                                    <m:r>
                                      <m:rPr>
                                        <m:sty m:val="p"/>
                                      </m:rPr>
                                      <a:rPr lang="el-GR" b="0" i="1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σ</m:t>
                                    </m:r>
                                    <m:r>
                                      <m:rPr>
                                        <m:nor/>
                                      </m:rPr>
                                      <a:rPr lang="en-US" dirty="0"/>
                                      <m:t> </m:t>
                                    </m:r>
                                  </m:e>
                                </m:d>
                                <m:r>
                                  <a:rPr lang="en-US" b="0" i="1" smtClean="0">
                                    <a:latin typeface="Cambria Math"/>
                                  </a:rPr>
                                  <m:t>∗</m:t>
                                </m:r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𝑃𝑜𝑠𝑖𝑡𝑖𝑜𝑛𝑉𝑎𝑙𝑢𝑒</m:t>
                                </m:r>
                              </m:oMath>
                            </m:oMathPara>
                          </a14:m>
                          <a:endParaRPr lang="en-US" dirty="0"/>
                        </a:p>
                      </a:txBody>
                      <a:tcPr/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en-US" dirty="0" smtClean="0"/>
                            <a:t>Portfolio</a:t>
                          </a:r>
                          <a:endParaRPr lang="en-US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 smtClean="0"/>
                            <a:t>1-day </a:t>
                          </a:r>
                          <a:r>
                            <a:rPr lang="en-US" dirty="0" err="1"/>
                            <a:t>VaR</a:t>
                          </a:r>
                          <a:r>
                            <a:rPr lang="en-US" dirty="0"/>
                            <a:t> =</a:t>
                          </a:r>
                          <a:r>
                            <a:rPr lang="en-US" dirty="0" smtClean="0"/>
                            <a:t> 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i="1">
                                      <a:latin typeface="Cambria Math"/>
                                    </a:rPr>
                                    <m:t>𝑉𝑎𝑙𝑢𝑒𝐶h𝑎𝑛𝑔𝑒</m:t>
                                  </m:r>
                                </m:e>
                                <m:sub>
                                  <m:r>
                                    <a:rPr lang="en-US" i="1">
                                      <a:latin typeface="Cambria Math"/>
                                    </a:rPr>
                                    <m:t>𝑋</m:t>
                                  </m:r>
                                </m:sub>
                              </m:sSub>
                            </m:oMath>
                          </a14:m>
                          <a:endParaRPr lang="en-US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indent="0" algn="l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dirty="0" smtClean="0"/>
                            <a:t>1-day </a:t>
                          </a:r>
                          <a:r>
                            <a:rPr lang="en-US" dirty="0" err="1" smtClean="0"/>
                            <a:t>VaR</a:t>
                          </a:r>
                          <a:r>
                            <a:rPr lang="en-US" dirty="0" smtClean="0"/>
                            <a:t> = </a:t>
                          </a:r>
                          <a:br>
                            <a:rPr lang="en-US" dirty="0" smtClean="0"/>
                          </a:b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m:rPr>
                                    <m:sty m:val="p"/>
                                  </m:rPr>
                                  <a:rPr lang="en-US" b="0" i="0" smtClean="0">
                                    <a:latin typeface="Cambria Math" panose="02040503050406030204" pitchFamily="18" charset="0"/>
                                  </a:rPr>
                                  <m:t>z</m:t>
                                </m:r>
                                <m:r>
                                  <a:rPr lang="en-US" b="0" i="1" smtClean="0">
                                    <a:latin typeface="Cambria Math"/>
                                  </a:rPr>
                                  <m:t>∗</m:t>
                                </m:r>
                                <m:sSub>
                                  <m:sSubPr>
                                    <m:ctrlP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m:rPr>
                                        <m:sty m:val="p"/>
                                      </m:rPr>
                                      <a:rPr lang="el-GR" i="1" smtClean="0">
                                        <a:latin typeface="Cambria Math"/>
                                        <a:ea typeface="Cambria Math"/>
                                      </a:rPr>
                                      <m:t>σ</m:t>
                                    </m:r>
                                  </m:e>
                                  <m:sub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  <m:t>𝑉𝑎𝑙𝑢𝑒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dirty="0"/>
                        </a:p>
                      </a:txBody>
                      <a:tcPr/>
                    </a:tc>
                  </a:tr>
                </a:tbl>
              </a:graphicData>
            </a:graphic>
          </p:graphicFrame>
        </mc:Choice>
        <mc:Fallback>
          <p:graphicFrame>
            <p:nvGraphicFramePr>
              <p:cNvPr id="4" name="Content Placeholder 3"/>
              <p:cNvGraphicFramePr>
                <a:graphicFrameLocks noGrp="1"/>
              </p:cNvGraphicFramePr>
              <p:nvPr>
                <p:ph sz="quarter" idx="1"/>
                <p:extLst>
                  <p:ext uri="{D42A27DB-BD31-4B8C-83A1-F6EECF244321}">
                    <p14:modId xmlns="" xmlns:p14="http://schemas.microsoft.com/office/powerpoint/2010/main" val="1519868480"/>
                  </p:ext>
                </p:extLst>
              </p:nvPr>
            </p:nvGraphicFramePr>
            <p:xfrm>
              <a:off x="301625" y="1527175"/>
              <a:ext cx="8504237" cy="165100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1750872"/>
                    <a:gridCol w="3918619"/>
                    <a:gridCol w="2834746"/>
                  </a:tblGrid>
                  <a:tr h="370840">
                    <a:tc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 marL="100050" marR="100050"/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 smtClean="0"/>
                            <a:t>Nonparametric</a:t>
                          </a:r>
                          <a:endParaRPr lang="en-US" dirty="0"/>
                        </a:p>
                      </a:txBody>
                      <a:tcPr marL="100050" marR="100050"/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 smtClean="0"/>
                            <a:t>Parametric</a:t>
                          </a:r>
                          <a:endParaRPr lang="en-US" dirty="0"/>
                        </a:p>
                      </a:txBody>
                      <a:tcPr marL="100050" marR="100050"/>
                    </a:tc>
                  </a:tr>
                  <a:tr h="640080">
                    <a:tc>
                      <a:txBody>
                        <a:bodyPr/>
                        <a:lstStyle/>
                        <a:p>
                          <a:r>
                            <a:rPr lang="en-US" dirty="0" smtClean="0"/>
                            <a:t>Single stock </a:t>
                          </a:r>
                          <a:endParaRPr lang="en-US" dirty="0"/>
                        </a:p>
                      </a:txBody>
                      <a:tcPr marL="100050" marR="100050"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100050" marR="100050">
                        <a:blipFill rotWithShape="0">
                          <a:blip r:embed="rId2"/>
                          <a:stretch>
                            <a:fillRect l="-44898" t="-62857" r="-72959" b="-10190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100050" marR="100050">
                        <a:blipFill rotWithShape="0">
                          <a:blip r:embed="rId2"/>
                          <a:stretch>
                            <a:fillRect l="-200471" t="-62857" r="-941" b="-101905"/>
                          </a:stretch>
                        </a:blipFill>
                      </a:tcPr>
                    </a:tc>
                  </a:tr>
                  <a:tr h="640080">
                    <a:tc>
                      <a:txBody>
                        <a:bodyPr/>
                        <a:lstStyle/>
                        <a:p>
                          <a:r>
                            <a:rPr lang="en-US" dirty="0" smtClean="0"/>
                            <a:t>Portfolio</a:t>
                          </a:r>
                          <a:endParaRPr lang="en-US" dirty="0"/>
                        </a:p>
                      </a:txBody>
                      <a:tcPr marL="100050" marR="100050"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100050" marR="100050">
                        <a:blipFill rotWithShape="0">
                          <a:blip r:embed="rId2"/>
                          <a:stretch>
                            <a:fillRect l="-44898" t="-162857" r="-72959" b="-190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100050" marR="100050">
                        <a:blipFill rotWithShape="0">
                          <a:blip r:embed="rId2"/>
                          <a:stretch>
                            <a:fillRect l="-200471" t="-162857" r="-941" b="-1905"/>
                          </a:stretch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  <p:sp>
        <p:nvSpPr>
          <p:cNvPr id="5" name="TextBox 4"/>
          <p:cNvSpPr txBox="1"/>
          <p:nvPr/>
        </p:nvSpPr>
        <p:spPr>
          <a:xfrm>
            <a:off x="685800" y="4572000"/>
            <a:ext cx="834074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Nonparametric</a:t>
            </a:r>
            <a:r>
              <a:rPr lang="en-US" dirty="0" smtClean="0"/>
              <a:t>: Also referred to as historical simulation or model-free</a:t>
            </a:r>
          </a:p>
          <a:p>
            <a:endParaRPr lang="en-US" dirty="0" smtClean="0"/>
          </a:p>
          <a:p>
            <a:r>
              <a:rPr lang="en-US" b="1" dirty="0" smtClean="0"/>
              <a:t>Parametric: </a:t>
            </a:r>
            <a:r>
              <a:rPr lang="en-US" dirty="0" smtClean="0"/>
              <a:t>Assumes a statistical distribution with pre-determined “parameters”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631812657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ivic">
  <a:themeElements>
    <a:clrScheme name="Civic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Civic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15020</TotalTime>
  <Words>513</Words>
  <Application>Microsoft Office PowerPoint</Application>
  <PresentationFormat>On-screen Show (4:3)</PresentationFormat>
  <Paragraphs>81</Paragraphs>
  <Slides>9</Slides>
  <Notes>3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Civic</vt:lpstr>
      <vt:lpstr>Derivatives and Risk Management</vt:lpstr>
      <vt:lpstr>Measuring risk</vt:lpstr>
      <vt:lpstr>We mainly care about downside risk</vt:lpstr>
      <vt:lpstr>Why only downside risk? </vt:lpstr>
      <vt:lpstr>Cannot avoid all losses; so quantify severity</vt:lpstr>
      <vt:lpstr>Value at Risk (VaR)</vt:lpstr>
      <vt:lpstr>VaR and Stress Testing</vt:lpstr>
      <vt:lpstr>Nassim Taleb on VaR:</vt:lpstr>
      <vt:lpstr>What we will cover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Derivatives and Risk Management</dc:title>
  <dc:creator>Jon Fulkerson</dc:creator>
  <cp:lastModifiedBy>Kelly Murphy</cp:lastModifiedBy>
  <cp:revision>209</cp:revision>
  <cp:lastPrinted>2013-03-28T16:46:57Z</cp:lastPrinted>
  <dcterms:created xsi:type="dcterms:W3CDTF">2013-02-02T19:51:13Z</dcterms:created>
  <dcterms:modified xsi:type="dcterms:W3CDTF">2017-04-09T12:47:46Z</dcterms:modified>
</cp:coreProperties>
</file>